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19"/>
  </p:notesMasterIdLst>
  <p:handoutMasterIdLst>
    <p:handoutMasterId r:id="rId20"/>
  </p:handoutMasterIdLst>
  <p:sldIdLst>
    <p:sldId id="483" r:id="rId2"/>
    <p:sldId id="405" r:id="rId3"/>
    <p:sldId id="384" r:id="rId4"/>
    <p:sldId id="480" r:id="rId5"/>
    <p:sldId id="475" r:id="rId6"/>
    <p:sldId id="473" r:id="rId7"/>
    <p:sldId id="486" r:id="rId8"/>
    <p:sldId id="482" r:id="rId9"/>
    <p:sldId id="485" r:id="rId10"/>
    <p:sldId id="487" r:id="rId11"/>
    <p:sldId id="479" r:id="rId12"/>
    <p:sldId id="363" r:id="rId13"/>
    <p:sldId id="491" r:id="rId14"/>
    <p:sldId id="492" r:id="rId15"/>
    <p:sldId id="493" r:id="rId16"/>
    <p:sldId id="489" r:id="rId17"/>
    <p:sldId id="490"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2" autoAdjust="0"/>
    <p:restoredTop sz="93367" autoAdjust="0"/>
  </p:normalViewPr>
  <p:slideViewPr>
    <p:cSldViewPr>
      <p:cViewPr varScale="1">
        <p:scale>
          <a:sx n="92" d="100"/>
          <a:sy n="92" d="100"/>
        </p:scale>
        <p:origin x="648"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4BD0E52-6F91-4CD9-BF4E-C038E042A8B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65539" name="Rectangle 3">
            <a:extLst>
              <a:ext uri="{FF2B5EF4-FFF2-40B4-BE49-F238E27FC236}">
                <a16:creationId xmlns:a16="http://schemas.microsoft.com/office/drawing/2014/main" id="{2A05F785-E82A-4167-8101-177DBFB9E43D}"/>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65540" name="Rectangle 4">
            <a:extLst>
              <a:ext uri="{FF2B5EF4-FFF2-40B4-BE49-F238E27FC236}">
                <a16:creationId xmlns:a16="http://schemas.microsoft.com/office/drawing/2014/main" id="{EA138105-1745-4858-B1DD-FF8C02AAEDDC}"/>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65541" name="Rectangle 5">
            <a:extLst>
              <a:ext uri="{FF2B5EF4-FFF2-40B4-BE49-F238E27FC236}">
                <a16:creationId xmlns:a16="http://schemas.microsoft.com/office/drawing/2014/main" id="{5BFAF1AE-667E-4C2D-A662-8607B2240A83}"/>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F7509C-55BE-4DCA-A772-8DD5466B9B2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82DA41-0E2C-48CE-9D5B-42117891E6D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mn-ea"/>
              </a:defRPr>
            </a:lvl1pPr>
          </a:lstStyle>
          <a:p>
            <a:pPr>
              <a:defRPr/>
            </a:pPr>
            <a:endParaRPr lang="en-US"/>
          </a:p>
        </p:txBody>
      </p:sp>
      <p:sp>
        <p:nvSpPr>
          <p:cNvPr id="3" name="Date Placeholder 2">
            <a:extLst>
              <a:ext uri="{FF2B5EF4-FFF2-40B4-BE49-F238E27FC236}">
                <a16:creationId xmlns:a16="http://schemas.microsoft.com/office/drawing/2014/main" id="{3A603D28-99CB-474A-9E3F-36CBDA8DC1A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defRPr>
            </a:lvl1pPr>
          </a:lstStyle>
          <a:p>
            <a:pPr>
              <a:defRPr/>
            </a:pPr>
            <a:fld id="{59AE0A66-9EAE-4AF1-8210-91D614348AA4}" type="datetime1">
              <a:rPr lang="en-US"/>
              <a:pPr>
                <a:defRPr/>
              </a:pPr>
              <a:t>4/2/23</a:t>
            </a:fld>
            <a:endParaRPr lang="en-US" dirty="0"/>
          </a:p>
        </p:txBody>
      </p:sp>
      <p:sp>
        <p:nvSpPr>
          <p:cNvPr id="4" name="Slide Image Placeholder 3">
            <a:extLst>
              <a:ext uri="{FF2B5EF4-FFF2-40B4-BE49-F238E27FC236}">
                <a16:creationId xmlns:a16="http://schemas.microsoft.com/office/drawing/2014/main" id="{27AA8262-684B-4182-A8DB-B292AABAD27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50BC571-8202-4FB5-8592-8123AA8D66A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99AF4C4-ADDF-4312-B35C-E42AA6EFE83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4947F796-7573-4E60-978D-A7FB550A0C1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DE5A999-B325-4E37-9C87-796D92B1FFB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biblegateway.com/passage/?search=Mark+15%3A21-39&amp;version=NABRE#fen-NABRE-29175f" TargetMode="External"/><Relationship Id="rId3" Type="http://schemas.openxmlformats.org/officeDocument/2006/relationships/hyperlink" Target="https://www.biblegateway.com/passage/?search=Mark+15%3A21-39&amp;version=NABRE#fen-NABRE-29167a" TargetMode="External"/><Relationship Id="rId7" Type="http://schemas.openxmlformats.org/officeDocument/2006/relationships/hyperlink" Target="https://www.biblegateway.com/passage/?search=Mark+15%3A21-39&amp;version=NABRE#fen-NABRE-29174e" TargetMode="External"/><Relationship Id="rId12" Type="http://schemas.openxmlformats.org/officeDocument/2006/relationships/hyperlink" Target="https://www.biblegateway.com/passage/?search=Mark+15%3A21-39&amp;version=NABRE#fen-NABRE-29185j"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iblegateway.com/passage/?search=Mark+15%3A21-39&amp;version=NABRE#fen-NABRE-29172d" TargetMode="External"/><Relationship Id="rId11" Type="http://schemas.openxmlformats.org/officeDocument/2006/relationships/hyperlink" Target="https://www.biblegateway.com/passage/?search=Mark+15%3A21-39&amp;version=NABRE#fen-NABRE-29184i" TargetMode="External"/><Relationship Id="rId5" Type="http://schemas.openxmlformats.org/officeDocument/2006/relationships/hyperlink" Target="https://www.biblegateway.com/passage/?search=Mark+15%3A21-39&amp;version=NABRE#fen-NABRE-29171c" TargetMode="External"/><Relationship Id="rId10" Type="http://schemas.openxmlformats.org/officeDocument/2006/relationships/hyperlink" Target="https://www.biblegateway.com/passage/?search=Mark+15%3A21-39&amp;version=NABRE#fen-NABRE-29181h" TargetMode="External"/><Relationship Id="rId4" Type="http://schemas.openxmlformats.org/officeDocument/2006/relationships/hyperlink" Target="https://www.biblegateway.com/passage/?search=Mark+15%3A21-39&amp;version=NABRE#fen-NABRE-29170b" TargetMode="External"/><Relationship Id="rId9" Type="http://schemas.openxmlformats.org/officeDocument/2006/relationships/hyperlink" Target="https://www.biblegateway.com/passage/?search=Mark+15%3A21-39&amp;version=NABRE#fen-NABRE-29180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tations_of_the_Cros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3D11E19-C42A-4922-85A5-9DCA64AF9B4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31E3116-DD84-4E5A-A1EC-926130DD11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lgn="l"/>
            <a:r>
              <a:rPr lang="en-US" b="1" i="0" dirty="0">
                <a:solidFill>
                  <a:srgbClr val="000000"/>
                </a:solidFill>
                <a:effectLst/>
                <a:latin typeface="system-ui"/>
              </a:rPr>
              <a:t>The Way of the Cross.</a:t>
            </a:r>
            <a:r>
              <a:rPr lang="en-US" b="0" i="0" dirty="0">
                <a:solidFill>
                  <a:srgbClr val="000000"/>
                </a:solidFill>
                <a:effectLst/>
                <a:latin typeface="system-ui"/>
              </a:rPr>
              <a:t> </a:t>
            </a:r>
            <a:r>
              <a:rPr lang="en-US" b="1" i="0" baseline="30000" dirty="0">
                <a:solidFill>
                  <a:srgbClr val="000000"/>
                </a:solidFill>
                <a:effectLst/>
                <a:latin typeface="system-ui"/>
              </a:rPr>
              <a:t>21 </a:t>
            </a:r>
            <a:r>
              <a:rPr lang="en-US" b="0" i="0" dirty="0">
                <a:solidFill>
                  <a:srgbClr val="000000"/>
                </a:solidFill>
                <a:effectLst/>
                <a:latin typeface="system-ui"/>
              </a:rPr>
              <a:t>They pressed into service a passer-by, Simon, a </a:t>
            </a:r>
            <a:r>
              <a:rPr lang="en-US" b="0" i="0" dirty="0" err="1">
                <a:solidFill>
                  <a:srgbClr val="000000"/>
                </a:solidFill>
                <a:effectLst/>
                <a:latin typeface="system-ui"/>
              </a:rPr>
              <a:t>Cyrenian</a:t>
            </a:r>
            <a:r>
              <a:rPr lang="en-US" b="0" i="0" dirty="0">
                <a:solidFill>
                  <a:srgbClr val="000000"/>
                </a:solidFill>
                <a:effectLst/>
                <a:latin typeface="system-ui"/>
              </a:rPr>
              <a:t>,</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 who was coming in from the country, the father of Alexander and Rufus, to carry his cross.</a:t>
            </a:r>
          </a:p>
          <a:p>
            <a:pPr algn="l"/>
            <a:r>
              <a:rPr lang="en-US" b="1" i="0" dirty="0">
                <a:solidFill>
                  <a:srgbClr val="000000"/>
                </a:solidFill>
                <a:effectLst/>
                <a:latin typeface="system-ui"/>
              </a:rPr>
              <a:t>The Crucifixion.</a:t>
            </a:r>
            <a:r>
              <a:rPr lang="en-US" b="0" i="0" dirty="0">
                <a:solidFill>
                  <a:srgbClr val="000000"/>
                </a:solidFill>
                <a:effectLst/>
                <a:latin typeface="system-ui"/>
              </a:rPr>
              <a:t> </a:t>
            </a:r>
            <a:r>
              <a:rPr lang="en-US" b="1" i="0" baseline="30000" dirty="0">
                <a:solidFill>
                  <a:srgbClr val="000000"/>
                </a:solidFill>
                <a:effectLst/>
                <a:latin typeface="system-ui"/>
              </a:rPr>
              <a:t>22 </a:t>
            </a:r>
            <a:r>
              <a:rPr lang="en-US" b="0" i="0" dirty="0">
                <a:solidFill>
                  <a:srgbClr val="000000"/>
                </a:solidFill>
                <a:effectLst/>
                <a:latin typeface="system-ui"/>
              </a:rPr>
              <a:t>They brought him to the place of Golgotha (which is translated Place of the Skull). </a:t>
            </a:r>
            <a:r>
              <a:rPr lang="en-US" b="1" i="0" baseline="30000" dirty="0">
                <a:solidFill>
                  <a:srgbClr val="000000"/>
                </a:solidFill>
                <a:effectLst/>
                <a:latin typeface="system-ui"/>
              </a:rPr>
              <a:t>23 </a:t>
            </a:r>
            <a:r>
              <a:rPr lang="en-US" b="0" i="0" dirty="0">
                <a:solidFill>
                  <a:srgbClr val="000000"/>
                </a:solidFill>
                <a:effectLst/>
                <a:latin typeface="system-ui"/>
              </a:rPr>
              <a:t>They gave him wine drugged with myrrh, but he did not take it. </a:t>
            </a:r>
            <a:r>
              <a:rPr lang="en-US" b="1" i="0" baseline="30000" dirty="0">
                <a:solidFill>
                  <a:srgbClr val="000000"/>
                </a:solidFill>
                <a:effectLst/>
                <a:latin typeface="system-ui"/>
              </a:rPr>
              <a:t>24 </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Then they crucified him and divided his garments by casting lots for them to see what each should take. </a:t>
            </a:r>
            <a:r>
              <a:rPr lang="en-US" b="1" i="0" baseline="30000" dirty="0">
                <a:solidFill>
                  <a:srgbClr val="000000"/>
                </a:solidFill>
                <a:effectLst/>
                <a:latin typeface="system-ui"/>
              </a:rPr>
              <a:t>25 </a:t>
            </a:r>
            <a:r>
              <a:rPr lang="en-US" b="0" i="0" dirty="0">
                <a:solidFill>
                  <a:srgbClr val="000000"/>
                </a:solidFill>
                <a:effectLst/>
                <a:latin typeface="system-ui"/>
              </a:rPr>
              <a:t>It was nine o’clock in the morning</a:t>
            </a:r>
            <a:r>
              <a:rPr lang="en-US" b="0" i="0" baseline="30000" dirty="0">
                <a:solidFill>
                  <a:srgbClr val="000000"/>
                </a:solidFill>
                <a:effectLst/>
                <a:latin typeface="system-ui"/>
              </a:rPr>
              <a:t>[</a:t>
            </a:r>
            <a:r>
              <a:rPr lang="en-US" b="0" i="0" baseline="30000" dirty="0">
                <a:solidFill>
                  <a:srgbClr val="4A4A4A"/>
                </a:solidFill>
                <a:effectLst/>
                <a:latin typeface="system-ui"/>
                <a:hlinkClick r:id="rId5" tooltip="See footnote c"/>
              </a:rPr>
              <a:t>c</a:t>
            </a:r>
            <a:r>
              <a:rPr lang="en-US" b="0" i="0" baseline="30000" dirty="0">
                <a:solidFill>
                  <a:srgbClr val="000000"/>
                </a:solidFill>
                <a:effectLst/>
                <a:latin typeface="system-ui"/>
              </a:rPr>
              <a:t>]</a:t>
            </a:r>
            <a:r>
              <a:rPr lang="en-US" b="0" i="0" dirty="0">
                <a:solidFill>
                  <a:srgbClr val="000000"/>
                </a:solidFill>
                <a:effectLst/>
                <a:latin typeface="system-ui"/>
              </a:rPr>
              <a:t> when they crucified him. </a:t>
            </a:r>
            <a:r>
              <a:rPr lang="en-US" b="1" i="0" baseline="30000" dirty="0">
                <a:solidFill>
                  <a:srgbClr val="000000"/>
                </a:solidFill>
                <a:effectLst/>
                <a:latin typeface="system-ui"/>
              </a:rPr>
              <a:t>26 </a:t>
            </a:r>
            <a:r>
              <a:rPr lang="en-US" b="0" i="0" baseline="30000" dirty="0">
                <a:solidFill>
                  <a:srgbClr val="000000"/>
                </a:solidFill>
                <a:effectLst/>
                <a:latin typeface="system-ui"/>
              </a:rPr>
              <a:t>[</a:t>
            </a:r>
            <a:r>
              <a:rPr lang="en-US" b="0" i="0" baseline="30000" dirty="0">
                <a:solidFill>
                  <a:srgbClr val="4A4A4A"/>
                </a:solidFill>
                <a:effectLst/>
                <a:latin typeface="system-ui"/>
                <a:hlinkClick r:id="rId6" tooltip="See footnote d"/>
              </a:rPr>
              <a:t>d</a:t>
            </a:r>
            <a:r>
              <a:rPr lang="en-US" b="0" i="0" baseline="30000" dirty="0">
                <a:solidFill>
                  <a:srgbClr val="000000"/>
                </a:solidFill>
                <a:effectLst/>
                <a:latin typeface="system-ui"/>
              </a:rPr>
              <a:t>]</a:t>
            </a:r>
            <a:r>
              <a:rPr lang="en-US" b="0" i="0" dirty="0">
                <a:solidFill>
                  <a:srgbClr val="000000"/>
                </a:solidFill>
                <a:effectLst/>
                <a:latin typeface="system-ui"/>
              </a:rPr>
              <a:t>The inscription of the charge against him read, “The King of the Jews.” </a:t>
            </a:r>
            <a:r>
              <a:rPr lang="en-US" b="1" i="0" baseline="30000" dirty="0">
                <a:solidFill>
                  <a:srgbClr val="000000"/>
                </a:solidFill>
                <a:effectLst/>
                <a:latin typeface="system-ui"/>
              </a:rPr>
              <a:t>27 </a:t>
            </a:r>
            <a:r>
              <a:rPr lang="en-US" b="0" i="0" dirty="0">
                <a:solidFill>
                  <a:srgbClr val="000000"/>
                </a:solidFill>
                <a:effectLst/>
                <a:latin typeface="system-ui"/>
              </a:rPr>
              <a:t>With him they crucified two revolutionaries, one on his right and one on his left. [</a:t>
            </a:r>
            <a:r>
              <a:rPr lang="en-US" b="1" i="0" baseline="30000" dirty="0">
                <a:solidFill>
                  <a:srgbClr val="000000"/>
                </a:solidFill>
                <a:effectLst/>
                <a:latin typeface="system-ui"/>
              </a:rPr>
              <a:t>28 </a:t>
            </a:r>
            <a:r>
              <a:rPr lang="en-US" b="0" i="0" dirty="0">
                <a:solidFill>
                  <a:srgbClr val="000000"/>
                </a:solidFill>
                <a:effectLst/>
                <a:latin typeface="system-ui"/>
              </a:rPr>
              <a:t>]</a:t>
            </a:r>
            <a:r>
              <a:rPr lang="en-US" b="0" i="0" baseline="30000" dirty="0">
                <a:solidFill>
                  <a:srgbClr val="000000"/>
                </a:solidFill>
                <a:effectLst/>
                <a:latin typeface="system-ui"/>
              </a:rPr>
              <a:t>[</a:t>
            </a:r>
            <a:r>
              <a:rPr lang="en-US" b="0" i="0" baseline="30000" dirty="0">
                <a:solidFill>
                  <a:srgbClr val="4A4A4A"/>
                </a:solidFill>
                <a:effectLst/>
                <a:latin typeface="system-ui"/>
                <a:hlinkClick r:id="rId7" tooltip="See footnote e"/>
              </a:rPr>
              <a:t>e</a:t>
            </a:r>
            <a:r>
              <a:rPr lang="en-US" b="0" i="0" baseline="30000" dirty="0">
                <a:solidFill>
                  <a:srgbClr val="000000"/>
                </a:solidFill>
                <a:effectLst/>
                <a:latin typeface="system-ui"/>
              </a:rPr>
              <a:t>]</a:t>
            </a:r>
            <a:r>
              <a:rPr lang="en-US" b="0" i="0" dirty="0">
                <a:solidFill>
                  <a:srgbClr val="000000"/>
                </a:solidFill>
                <a:effectLst/>
                <a:latin typeface="system-ui"/>
              </a:rPr>
              <a:t> </a:t>
            </a:r>
            <a:r>
              <a:rPr lang="en-US" b="1" i="0" baseline="30000" dirty="0">
                <a:solidFill>
                  <a:srgbClr val="000000"/>
                </a:solidFill>
                <a:effectLst/>
                <a:latin typeface="system-ui"/>
              </a:rPr>
              <a:t>29 </a:t>
            </a:r>
            <a:r>
              <a:rPr lang="en-US" b="0" i="0" baseline="30000" dirty="0">
                <a:solidFill>
                  <a:srgbClr val="000000"/>
                </a:solidFill>
                <a:effectLst/>
                <a:latin typeface="system-ui"/>
              </a:rPr>
              <a:t>[</a:t>
            </a:r>
            <a:r>
              <a:rPr lang="en-US" b="0" i="0" baseline="30000" dirty="0">
                <a:solidFill>
                  <a:srgbClr val="4A4A4A"/>
                </a:solidFill>
                <a:effectLst/>
                <a:latin typeface="system-ui"/>
                <a:hlinkClick r:id="rId8" tooltip="See footnote f"/>
              </a:rPr>
              <a:t>f</a:t>
            </a:r>
            <a:r>
              <a:rPr lang="en-US" b="0" i="0" baseline="30000" dirty="0">
                <a:solidFill>
                  <a:srgbClr val="000000"/>
                </a:solidFill>
                <a:effectLst/>
                <a:latin typeface="system-ui"/>
              </a:rPr>
              <a:t>]</a:t>
            </a:r>
            <a:r>
              <a:rPr lang="en-US" b="0" i="0" dirty="0">
                <a:solidFill>
                  <a:srgbClr val="000000"/>
                </a:solidFill>
                <a:effectLst/>
                <a:latin typeface="system-ui"/>
              </a:rPr>
              <a:t>Those passing by reviled him, shaking their heads and saying, “Aha! You who would destroy the temple and rebuild it in three days, </a:t>
            </a:r>
            <a:r>
              <a:rPr lang="en-US" b="1" i="0" baseline="30000" dirty="0">
                <a:solidFill>
                  <a:srgbClr val="000000"/>
                </a:solidFill>
                <a:effectLst/>
                <a:latin typeface="system-ui"/>
              </a:rPr>
              <a:t>30 </a:t>
            </a:r>
            <a:r>
              <a:rPr lang="en-US" b="0" i="0" dirty="0">
                <a:solidFill>
                  <a:srgbClr val="000000"/>
                </a:solidFill>
                <a:effectLst/>
                <a:latin typeface="system-ui"/>
              </a:rPr>
              <a:t>save yourself by coming down from the cross.” </a:t>
            </a:r>
            <a:r>
              <a:rPr lang="en-US" b="1" i="0" baseline="30000" dirty="0">
                <a:solidFill>
                  <a:srgbClr val="000000"/>
                </a:solidFill>
                <a:effectLst/>
                <a:latin typeface="system-ui"/>
              </a:rPr>
              <a:t>31 </a:t>
            </a:r>
            <a:r>
              <a:rPr lang="en-US" b="0" i="0" dirty="0">
                <a:solidFill>
                  <a:srgbClr val="000000"/>
                </a:solidFill>
                <a:effectLst/>
                <a:latin typeface="system-ui"/>
              </a:rPr>
              <a:t>Likewise the chief priests, with the scribes, mocked him among themselves and said, “He saved others; he cannot save himself. </a:t>
            </a:r>
            <a:r>
              <a:rPr lang="en-US" b="1" i="0" baseline="30000" dirty="0">
                <a:solidFill>
                  <a:srgbClr val="000000"/>
                </a:solidFill>
                <a:effectLst/>
                <a:latin typeface="system-ui"/>
              </a:rPr>
              <a:t>32 </a:t>
            </a:r>
            <a:r>
              <a:rPr lang="en-US" b="0" i="0" dirty="0">
                <a:solidFill>
                  <a:srgbClr val="000000"/>
                </a:solidFill>
                <a:effectLst/>
                <a:latin typeface="system-ui"/>
              </a:rPr>
              <a:t>Let the Messiah, the King of Israel, come down now from the cross that we may see and believe.” Those who were crucified with him also kept abusing him.</a:t>
            </a:r>
          </a:p>
          <a:p>
            <a:pPr algn="l"/>
            <a:r>
              <a:rPr lang="en-US" b="1" i="0" dirty="0">
                <a:solidFill>
                  <a:srgbClr val="000000"/>
                </a:solidFill>
                <a:effectLst/>
                <a:latin typeface="system-ui"/>
              </a:rPr>
              <a:t>The Death of Jesus.</a:t>
            </a:r>
            <a:r>
              <a:rPr lang="en-US" b="0" i="0" dirty="0">
                <a:solidFill>
                  <a:srgbClr val="000000"/>
                </a:solidFill>
                <a:effectLst/>
                <a:latin typeface="system-ui"/>
              </a:rPr>
              <a:t> </a:t>
            </a:r>
            <a:r>
              <a:rPr lang="en-US" b="1" i="0" baseline="30000" dirty="0">
                <a:solidFill>
                  <a:srgbClr val="000000"/>
                </a:solidFill>
                <a:effectLst/>
                <a:latin typeface="system-ui"/>
              </a:rPr>
              <a:t>33 </a:t>
            </a:r>
            <a:r>
              <a:rPr lang="en-US" b="0" i="0" dirty="0">
                <a:solidFill>
                  <a:srgbClr val="000000"/>
                </a:solidFill>
                <a:effectLst/>
                <a:latin typeface="system-ui"/>
              </a:rPr>
              <a:t>At noon darkness came over the whole land until three in the afternoon. </a:t>
            </a:r>
            <a:r>
              <a:rPr lang="en-US" b="1" i="0" baseline="30000" dirty="0">
                <a:solidFill>
                  <a:srgbClr val="000000"/>
                </a:solidFill>
                <a:effectLst/>
                <a:latin typeface="system-ui"/>
              </a:rPr>
              <a:t>34 </a:t>
            </a:r>
            <a:r>
              <a:rPr lang="en-US" b="0" i="0" dirty="0">
                <a:solidFill>
                  <a:srgbClr val="000000"/>
                </a:solidFill>
                <a:effectLst/>
                <a:latin typeface="system-ui"/>
              </a:rPr>
              <a:t>And at three o’clock Jesus cried out in a loud voice, “</a:t>
            </a:r>
            <a:r>
              <a:rPr lang="en-US" b="0" i="1" dirty="0">
                <a:solidFill>
                  <a:srgbClr val="000000"/>
                </a:solidFill>
                <a:effectLst/>
                <a:latin typeface="system-ui"/>
              </a:rPr>
              <a:t>Eloi, Eloi, </a:t>
            </a:r>
            <a:r>
              <a:rPr lang="en-US" b="0" i="1" dirty="0" err="1">
                <a:solidFill>
                  <a:srgbClr val="000000"/>
                </a:solidFill>
                <a:effectLst/>
                <a:latin typeface="system-ui"/>
              </a:rPr>
              <a:t>lema</a:t>
            </a:r>
            <a:r>
              <a:rPr lang="en-US" b="0" i="1" dirty="0">
                <a:solidFill>
                  <a:srgbClr val="000000"/>
                </a:solidFill>
                <a:effectLst/>
                <a:latin typeface="system-ui"/>
              </a:rPr>
              <a:t> </a:t>
            </a:r>
            <a:r>
              <a:rPr lang="en-US" b="0" i="1" dirty="0" err="1">
                <a:solidFill>
                  <a:srgbClr val="000000"/>
                </a:solidFill>
                <a:effectLst/>
                <a:latin typeface="system-ui"/>
              </a:rPr>
              <a:t>sabachthani</a:t>
            </a:r>
            <a:r>
              <a:rPr lang="en-US" b="0" i="1" dirty="0">
                <a:solidFill>
                  <a:srgbClr val="000000"/>
                </a:solidFill>
                <a:effectLst/>
                <a:latin typeface="system-ui"/>
              </a:rPr>
              <a:t>?</a:t>
            </a:r>
            <a:r>
              <a:rPr lang="en-US" b="0" i="0" dirty="0">
                <a:solidFill>
                  <a:srgbClr val="000000"/>
                </a:solidFill>
                <a:effectLst/>
                <a:latin typeface="system-ui"/>
              </a:rPr>
              <a:t>”</a:t>
            </a:r>
            <a:r>
              <a:rPr lang="en-US" b="0" i="0" baseline="30000" dirty="0">
                <a:solidFill>
                  <a:srgbClr val="000000"/>
                </a:solidFill>
                <a:effectLst/>
                <a:latin typeface="system-ui"/>
              </a:rPr>
              <a:t>[</a:t>
            </a:r>
            <a:r>
              <a:rPr lang="en-US" b="0" i="0" baseline="30000" dirty="0">
                <a:solidFill>
                  <a:srgbClr val="4A4A4A"/>
                </a:solidFill>
                <a:effectLst/>
                <a:latin typeface="system-ui"/>
                <a:hlinkClick r:id="rId9" tooltip="See footnote g"/>
              </a:rPr>
              <a:t>g</a:t>
            </a:r>
            <a:r>
              <a:rPr lang="en-US" b="0" i="0" baseline="30000" dirty="0">
                <a:solidFill>
                  <a:srgbClr val="000000"/>
                </a:solidFill>
                <a:effectLst/>
                <a:latin typeface="system-ui"/>
              </a:rPr>
              <a:t>]</a:t>
            </a:r>
            <a:r>
              <a:rPr lang="en-US" b="0" i="0" dirty="0">
                <a:solidFill>
                  <a:srgbClr val="000000"/>
                </a:solidFill>
                <a:effectLst/>
                <a:latin typeface="system-ui"/>
              </a:rPr>
              <a:t> which is translated, “My God, my God, why have you forsaken me?” </a:t>
            </a:r>
            <a:r>
              <a:rPr lang="en-US" b="1" i="0" baseline="30000" dirty="0">
                <a:solidFill>
                  <a:srgbClr val="000000"/>
                </a:solidFill>
                <a:effectLst/>
                <a:latin typeface="system-ui"/>
              </a:rPr>
              <a:t>35 </a:t>
            </a:r>
            <a:r>
              <a:rPr lang="en-US" b="0" i="0" baseline="30000" dirty="0">
                <a:solidFill>
                  <a:srgbClr val="000000"/>
                </a:solidFill>
                <a:effectLst/>
                <a:latin typeface="system-ui"/>
              </a:rPr>
              <a:t>[</a:t>
            </a:r>
            <a:r>
              <a:rPr lang="en-US" b="0" i="0" baseline="30000" dirty="0">
                <a:solidFill>
                  <a:srgbClr val="4A4A4A"/>
                </a:solidFill>
                <a:effectLst/>
                <a:latin typeface="system-ui"/>
                <a:hlinkClick r:id="rId10" tooltip="See footnote h"/>
              </a:rPr>
              <a:t>h</a:t>
            </a:r>
            <a:r>
              <a:rPr lang="en-US" b="0" i="0" baseline="30000" dirty="0">
                <a:solidFill>
                  <a:srgbClr val="000000"/>
                </a:solidFill>
                <a:effectLst/>
                <a:latin typeface="system-ui"/>
              </a:rPr>
              <a:t>]</a:t>
            </a:r>
            <a:r>
              <a:rPr lang="en-US" b="0" i="0" dirty="0">
                <a:solidFill>
                  <a:srgbClr val="000000"/>
                </a:solidFill>
                <a:effectLst/>
                <a:latin typeface="system-ui"/>
              </a:rPr>
              <a:t>Some of the bystanders who heard it said, “Look, he is calling Elijah.” </a:t>
            </a:r>
            <a:r>
              <a:rPr lang="en-US" b="1" i="0" baseline="30000" dirty="0">
                <a:solidFill>
                  <a:srgbClr val="000000"/>
                </a:solidFill>
                <a:effectLst/>
                <a:latin typeface="system-ui"/>
              </a:rPr>
              <a:t>36 </a:t>
            </a:r>
            <a:r>
              <a:rPr lang="en-US" b="0" i="0" dirty="0">
                <a:solidFill>
                  <a:srgbClr val="000000"/>
                </a:solidFill>
                <a:effectLst/>
                <a:latin typeface="system-ui"/>
              </a:rPr>
              <a:t>One of them ran, soaked a sponge with wine, put it on a reed, and gave it to him to drink, saying, “Wait, let us see if Elijah comes to take him down.” </a:t>
            </a:r>
            <a:r>
              <a:rPr lang="en-US" b="1" i="0" baseline="30000" dirty="0">
                <a:solidFill>
                  <a:srgbClr val="000000"/>
                </a:solidFill>
                <a:effectLst/>
                <a:latin typeface="system-ui"/>
              </a:rPr>
              <a:t>37 </a:t>
            </a:r>
            <a:r>
              <a:rPr lang="en-US" b="0" i="0" dirty="0">
                <a:solidFill>
                  <a:srgbClr val="000000"/>
                </a:solidFill>
                <a:effectLst/>
                <a:latin typeface="system-ui"/>
              </a:rPr>
              <a:t>Jesus gave a loud cry and breathed his last. </a:t>
            </a:r>
            <a:r>
              <a:rPr lang="en-US" b="1" i="0" baseline="30000" dirty="0">
                <a:solidFill>
                  <a:srgbClr val="000000"/>
                </a:solidFill>
                <a:effectLst/>
                <a:latin typeface="system-ui"/>
              </a:rPr>
              <a:t>38 </a:t>
            </a:r>
            <a:r>
              <a:rPr lang="en-US" b="0" i="0" baseline="30000" dirty="0">
                <a:solidFill>
                  <a:srgbClr val="000000"/>
                </a:solidFill>
                <a:effectLst/>
                <a:latin typeface="system-ui"/>
              </a:rPr>
              <a:t>[</a:t>
            </a:r>
            <a:r>
              <a:rPr lang="en-US" b="0" i="0" baseline="30000" dirty="0" err="1">
                <a:solidFill>
                  <a:srgbClr val="4A4A4A"/>
                </a:solidFill>
                <a:effectLst/>
                <a:latin typeface="system-ui"/>
                <a:hlinkClick r:id="rId11" tooltip="See footnote i"/>
              </a:rPr>
              <a:t>i</a:t>
            </a:r>
            <a:r>
              <a:rPr lang="en-US" b="0" i="0" baseline="30000" dirty="0">
                <a:solidFill>
                  <a:srgbClr val="000000"/>
                </a:solidFill>
                <a:effectLst/>
                <a:latin typeface="system-ui"/>
              </a:rPr>
              <a:t>]</a:t>
            </a:r>
            <a:r>
              <a:rPr lang="en-US" b="0" i="0" dirty="0">
                <a:solidFill>
                  <a:srgbClr val="000000"/>
                </a:solidFill>
                <a:effectLst/>
                <a:latin typeface="system-ui"/>
              </a:rPr>
              <a:t>The veil of the sanctuary was torn in two from top to bottom. </a:t>
            </a:r>
            <a:r>
              <a:rPr lang="en-US" b="1" i="0" baseline="30000" dirty="0">
                <a:solidFill>
                  <a:srgbClr val="000000"/>
                </a:solidFill>
                <a:effectLst/>
                <a:latin typeface="system-ui"/>
              </a:rPr>
              <a:t>39 </a:t>
            </a:r>
            <a:r>
              <a:rPr lang="en-US" b="0" i="0" baseline="30000" dirty="0">
                <a:solidFill>
                  <a:srgbClr val="000000"/>
                </a:solidFill>
                <a:effectLst/>
                <a:latin typeface="system-ui"/>
              </a:rPr>
              <a:t>[</a:t>
            </a:r>
            <a:r>
              <a:rPr lang="en-US" b="0" i="0" baseline="30000" dirty="0">
                <a:solidFill>
                  <a:srgbClr val="4A4A4A"/>
                </a:solidFill>
                <a:effectLst/>
                <a:latin typeface="system-ui"/>
                <a:hlinkClick r:id="rId12" tooltip="See footnote j"/>
              </a:rPr>
              <a:t>j</a:t>
            </a:r>
            <a:r>
              <a:rPr lang="en-US" b="0" i="0" baseline="30000" dirty="0">
                <a:solidFill>
                  <a:srgbClr val="000000"/>
                </a:solidFill>
                <a:effectLst/>
                <a:latin typeface="system-ui"/>
              </a:rPr>
              <a:t>]</a:t>
            </a:r>
            <a:r>
              <a:rPr lang="en-US" b="0" i="0" dirty="0">
                <a:solidFill>
                  <a:srgbClr val="000000"/>
                </a:solidFill>
                <a:effectLst/>
                <a:latin typeface="system-ui"/>
              </a:rPr>
              <a:t>When the centurion who stood facing him saw how he breathed his last he said, “Truly this man was the Son of God!”</a:t>
            </a:r>
          </a:p>
          <a:p>
            <a:pPr marL="0" indent="0" eaLnBrk="1" hangingPunct="1">
              <a:buFont typeface="Arial" panose="020B0604020202020204" pitchFamily="34" charset="0"/>
              <a:buNone/>
            </a:pPr>
            <a:endParaRPr lang="en-US"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E38A9B25-75ED-47CB-85EF-6C73CCF5BD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F4A933-F34A-403E-B0B8-04B8D6FAEDF9}" type="slidenum">
              <a:rPr lang="en-US" altLang="en-US" smtClean="0"/>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DE5A999-B325-4E37-9C87-796D92B1FFB0}" type="slidenum">
              <a:rPr lang="en-US" altLang="en-US" smtClean="0"/>
              <a:pPr>
                <a:defRPr/>
              </a:pPr>
              <a:t>8</a:t>
            </a:fld>
            <a:endParaRPr lang="en-US" altLang="en-US" dirty="0"/>
          </a:p>
        </p:txBody>
      </p:sp>
    </p:spTree>
    <p:extLst>
      <p:ext uri="{BB962C8B-B14F-4D97-AF65-F5344CB8AC3E}">
        <p14:creationId xmlns:p14="http://schemas.microsoft.com/office/powerpoint/2010/main" val="25953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02122"/>
                </a:solidFill>
                <a:effectLst/>
                <a:latin typeface="Arial" panose="020B0604020202020204" pitchFamily="34" charset="0"/>
              </a:rPr>
              <a:t>The Franciscans had been the custodians of the Holy Sites in the Holy Land, including of the "Way of the Cross", since 1343. </a:t>
            </a:r>
          </a:p>
          <a:p>
            <a:pPr marL="171450" indent="-171450">
              <a:buFont typeface="Arial" panose="020B0604020202020204" pitchFamily="34" charset="0"/>
              <a:buChar char="•"/>
            </a:pPr>
            <a:r>
              <a:rPr lang="en-US" b="0" i="0" dirty="0">
                <a:solidFill>
                  <a:srgbClr val="202122"/>
                </a:solidFill>
                <a:effectLst/>
                <a:latin typeface="Arial" panose="020B0604020202020204" pitchFamily="34" charset="0"/>
              </a:rPr>
              <a:t>Though many saints were devoted to the </a:t>
            </a:r>
            <a:r>
              <a:rPr lang="en-US" b="0" i="0" u="none" strike="noStrike" dirty="0">
                <a:solidFill>
                  <a:srgbClr val="0645AD"/>
                </a:solidFill>
                <a:effectLst/>
                <a:latin typeface="Arial" panose="020B0604020202020204" pitchFamily="34" charset="0"/>
                <a:hlinkClick r:id="rId3" tooltip="Stations of the Cross"/>
              </a:rPr>
              <a:t>Stations of the Cross</a:t>
            </a:r>
            <a:r>
              <a:rPr lang="en-US" b="0" i="0" dirty="0">
                <a:solidFill>
                  <a:srgbClr val="202122"/>
                </a:solidFill>
                <a:effectLst/>
                <a:latin typeface="Arial" panose="020B0604020202020204" pitchFamily="34" charset="0"/>
              </a:rPr>
              <a:t>, few if any did more to promote them than Leonard.</a:t>
            </a:r>
          </a:p>
          <a:p>
            <a:pPr marL="171450" indent="-171450">
              <a:buFont typeface="Arial" panose="020B0604020202020204" pitchFamily="34" charset="0"/>
              <a:buChar char="•"/>
            </a:pPr>
            <a:r>
              <a:rPr lang="en-US" b="0" i="0" dirty="0">
                <a:solidFill>
                  <a:srgbClr val="202122"/>
                </a:solidFill>
                <a:effectLst/>
                <a:latin typeface="Arial" panose="020B0604020202020204" pitchFamily="34" charset="0"/>
              </a:rPr>
              <a:t>As a Franciscan priest, he preached the Way of the Cross at missions for forty-three years and reportedly set up stations in 571 locations throughout Italy, including the Colosseum in Rome.</a:t>
            </a:r>
            <a:endParaRPr lang="en-US" dirty="0"/>
          </a:p>
        </p:txBody>
      </p:sp>
      <p:sp>
        <p:nvSpPr>
          <p:cNvPr id="4" name="Slide Number Placeholder 3"/>
          <p:cNvSpPr>
            <a:spLocks noGrp="1"/>
          </p:cNvSpPr>
          <p:nvPr>
            <p:ph type="sldNum" sz="quarter" idx="5"/>
          </p:nvPr>
        </p:nvSpPr>
        <p:spPr/>
        <p:txBody>
          <a:bodyPr/>
          <a:lstStyle/>
          <a:p>
            <a:pPr>
              <a:defRPr/>
            </a:pPr>
            <a:fld id="{FDE5A999-B325-4E37-9C87-796D92B1FFB0}" type="slidenum">
              <a:rPr lang="en-US" altLang="en-US" smtClean="0"/>
              <a:pPr>
                <a:defRPr/>
              </a:pPr>
              <a:t>11</a:t>
            </a:fld>
            <a:endParaRPr lang="en-US" altLang="en-US" dirty="0"/>
          </a:p>
        </p:txBody>
      </p:sp>
    </p:spTree>
    <p:extLst>
      <p:ext uri="{BB962C8B-B14F-4D97-AF65-F5344CB8AC3E}">
        <p14:creationId xmlns:p14="http://schemas.microsoft.com/office/powerpoint/2010/main" val="112121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Painting of Council of </a:t>
            </a:r>
            <a:r>
              <a:rPr lang="en-US" dirty="0" err="1"/>
              <a:t>Nicea</a:t>
            </a:r>
            <a:r>
              <a:rPr lang="en-US" dirty="0"/>
              <a:t> (325).</a:t>
            </a:r>
          </a:p>
        </p:txBody>
      </p:sp>
      <p:sp>
        <p:nvSpPr>
          <p:cNvPr id="4" name="Slide Number Placeholder 3"/>
          <p:cNvSpPr>
            <a:spLocks noGrp="1"/>
          </p:cNvSpPr>
          <p:nvPr>
            <p:ph type="sldNum" sz="quarter" idx="5"/>
          </p:nvPr>
        </p:nvSpPr>
        <p:spPr/>
        <p:txBody>
          <a:bodyPr/>
          <a:lstStyle/>
          <a:p>
            <a:pPr>
              <a:defRPr/>
            </a:pPr>
            <a:fld id="{FDE5A999-B325-4E37-9C87-796D92B1FFB0}" type="slidenum">
              <a:rPr lang="en-US" altLang="en-US" smtClean="0"/>
              <a:pPr>
                <a:defRPr/>
              </a:pPr>
              <a:t>12</a:t>
            </a:fld>
            <a:endParaRPr lang="en-US" altLang="en-US" dirty="0"/>
          </a:p>
        </p:txBody>
      </p:sp>
    </p:spTree>
    <p:extLst>
      <p:ext uri="{BB962C8B-B14F-4D97-AF65-F5344CB8AC3E}">
        <p14:creationId xmlns:p14="http://schemas.microsoft.com/office/powerpoint/2010/main" val="131235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4F5E230-0D65-4872-BE44-E7CBA51F7CC0}"/>
              </a:ext>
            </a:extLst>
          </p:cNvPr>
          <p:cNvGrpSpPr>
            <a:grpSpLocks/>
          </p:cNvGrpSpPr>
          <p:nvPr/>
        </p:nvGrpSpPr>
        <p:grpSpPr bwMode="auto">
          <a:xfrm>
            <a:off x="0" y="1"/>
            <a:ext cx="12192000" cy="6856413"/>
            <a:chOff x="0" y="0"/>
            <a:chExt cx="5760" cy="4319"/>
          </a:xfrm>
        </p:grpSpPr>
        <p:sp>
          <p:nvSpPr>
            <p:cNvPr id="5" name="Freeform 3">
              <a:extLst>
                <a:ext uri="{FF2B5EF4-FFF2-40B4-BE49-F238E27FC236}">
                  <a16:creationId xmlns:a16="http://schemas.microsoft.com/office/drawing/2014/main" id="{97FC6C24-BECD-4BBA-85E8-248C8133659A}"/>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dirty="0">
                <a:latin typeface="Arial" charset="0"/>
                <a:ea typeface="+mn-ea"/>
              </a:endParaRPr>
            </a:p>
          </p:txBody>
        </p:sp>
        <p:sp>
          <p:nvSpPr>
            <p:cNvPr id="6" name="Freeform 4">
              <a:extLst>
                <a:ext uri="{FF2B5EF4-FFF2-40B4-BE49-F238E27FC236}">
                  <a16:creationId xmlns:a16="http://schemas.microsoft.com/office/drawing/2014/main" id="{78A76D55-5683-4105-8481-AFF52F32A8D1}"/>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7" name="Freeform 5">
              <a:extLst>
                <a:ext uri="{FF2B5EF4-FFF2-40B4-BE49-F238E27FC236}">
                  <a16:creationId xmlns:a16="http://schemas.microsoft.com/office/drawing/2014/main" id="{12A5EB5E-B7F9-4D2B-9AD3-CF10AC38FF1D}"/>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dirty="0">
                <a:latin typeface="Arial" charset="0"/>
                <a:ea typeface="+mn-ea"/>
              </a:endParaRPr>
            </a:p>
          </p:txBody>
        </p:sp>
        <p:sp>
          <p:nvSpPr>
            <p:cNvPr id="8" name="Freeform 6">
              <a:extLst>
                <a:ext uri="{FF2B5EF4-FFF2-40B4-BE49-F238E27FC236}">
                  <a16:creationId xmlns:a16="http://schemas.microsoft.com/office/drawing/2014/main" id="{E305EA3D-A33B-4E8F-A75A-46F128E5ED0A}"/>
                </a:ext>
              </a:extLst>
            </p:cNvPr>
            <p:cNvSpPr>
              <a:spLocks/>
            </p:cNvSpPr>
            <p:nvPr/>
          </p:nvSpPr>
          <p:spPr bwMode="hidden">
            <a:xfrm>
              <a:off x="4038" y="3577"/>
              <a:ext cx="1720" cy="65"/>
            </a:xfrm>
            <a:custGeom>
              <a:avLst/>
              <a:gdLst>
                <a:gd name="T0" fmla="*/ 1434 w 1722"/>
                <a:gd name="T1" fmla="*/ 33 h 66"/>
                <a:gd name="T2" fmla="*/ 1434 w 1722"/>
                <a:gd name="T3" fmla="*/ 33 h 66"/>
                <a:gd name="T4" fmla="*/ 0 w 1722"/>
                <a:gd name="T5" fmla="*/ 0 h 66"/>
                <a:gd name="T6" fmla="*/ 0 w 1722"/>
                <a:gd name="T7" fmla="*/ 33 h 66"/>
                <a:gd name="T8" fmla="*/ 1434 w 1722"/>
                <a:gd name="T9" fmla="*/ 33 h 66"/>
                <a:gd name="T10" fmla="*/ 143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038D84EB-2056-43E2-A6CD-1C3642F0745E}"/>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dirty="0">
                <a:latin typeface="Arial" charset="0"/>
                <a:ea typeface="+mn-ea"/>
              </a:endParaRPr>
            </a:p>
          </p:txBody>
        </p:sp>
        <p:sp>
          <p:nvSpPr>
            <p:cNvPr id="10" name="Freeform 8">
              <a:extLst>
                <a:ext uri="{FF2B5EF4-FFF2-40B4-BE49-F238E27FC236}">
                  <a16:creationId xmlns:a16="http://schemas.microsoft.com/office/drawing/2014/main" id="{680E6F0E-3620-4FC5-959D-9903B02D7BF6}"/>
                </a:ext>
              </a:extLst>
            </p:cNvPr>
            <p:cNvSpPr>
              <a:spLocks/>
            </p:cNvSpPr>
            <p:nvPr/>
          </p:nvSpPr>
          <p:spPr bwMode="hidden">
            <a:xfrm>
              <a:off x="4784" y="3702"/>
              <a:ext cx="974" cy="101"/>
            </a:xfrm>
            <a:custGeom>
              <a:avLst/>
              <a:gdLst>
                <a:gd name="T0" fmla="*/ 831 w 975"/>
                <a:gd name="T1" fmla="*/ 48 h 101"/>
                <a:gd name="T2" fmla="*/ 831 w 975"/>
                <a:gd name="T3" fmla="*/ 0 h 101"/>
                <a:gd name="T4" fmla="*/ 0 w 975"/>
                <a:gd name="T5" fmla="*/ 24 h 101"/>
                <a:gd name="T6" fmla="*/ 0 w 975"/>
                <a:gd name="T7" fmla="*/ 101 h 101"/>
                <a:gd name="T8" fmla="*/ 831 w 975"/>
                <a:gd name="T9" fmla="*/ 48 h 101"/>
                <a:gd name="T10" fmla="*/ 83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28F6958A-B9D7-47DA-9593-F32447139758}"/>
                </a:ext>
              </a:extLst>
            </p:cNvPr>
            <p:cNvSpPr>
              <a:spLocks/>
            </p:cNvSpPr>
            <p:nvPr/>
          </p:nvSpPr>
          <p:spPr bwMode="hidden">
            <a:xfrm>
              <a:off x="3619" y="3815"/>
              <a:ext cx="2139" cy="198"/>
            </a:xfrm>
            <a:custGeom>
              <a:avLst/>
              <a:gdLst>
                <a:gd name="T0" fmla="*/ 1853 w 2141"/>
                <a:gd name="T1" fmla="*/ 0 h 198"/>
                <a:gd name="T2" fmla="*/ 0 w 2141"/>
                <a:gd name="T3" fmla="*/ 156 h 198"/>
                <a:gd name="T4" fmla="*/ 0 w 2141"/>
                <a:gd name="T5" fmla="*/ 198 h 198"/>
                <a:gd name="T6" fmla="*/ 1853 w 2141"/>
                <a:gd name="T7" fmla="*/ 0 h 198"/>
                <a:gd name="T8" fmla="*/ 185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03814A5E-0C1C-4AB2-9F36-512490837A11}"/>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dirty="0">
                <a:latin typeface="Arial" charset="0"/>
                <a:ea typeface="+mn-ea"/>
              </a:endParaRPr>
            </a:p>
          </p:txBody>
        </p:sp>
        <p:sp>
          <p:nvSpPr>
            <p:cNvPr id="13" name="Freeform 11">
              <a:extLst>
                <a:ext uri="{FF2B5EF4-FFF2-40B4-BE49-F238E27FC236}">
                  <a16:creationId xmlns:a16="http://schemas.microsoft.com/office/drawing/2014/main" id="{A21F733D-D5F4-47B3-9CD2-8C8484447D74}"/>
                </a:ext>
              </a:extLst>
            </p:cNvPr>
            <p:cNvSpPr>
              <a:spLocks/>
            </p:cNvSpPr>
            <p:nvPr/>
          </p:nvSpPr>
          <p:spPr bwMode="hidden">
            <a:xfrm>
              <a:off x="2097" y="4043"/>
              <a:ext cx="2514" cy="276"/>
            </a:xfrm>
            <a:custGeom>
              <a:avLst/>
              <a:gdLst>
                <a:gd name="T0" fmla="*/ 1865 w 2517"/>
                <a:gd name="T1" fmla="*/ 276 h 276"/>
                <a:gd name="T2" fmla="*/ 2089 w 2517"/>
                <a:gd name="T3" fmla="*/ 204 h 276"/>
                <a:gd name="T4" fmla="*/ 1917 w 2517"/>
                <a:gd name="T5" fmla="*/ 0 h 276"/>
                <a:gd name="T6" fmla="*/ 0 w 2517"/>
                <a:gd name="T7" fmla="*/ 276 h 276"/>
                <a:gd name="T8" fmla="*/ 1865 w 2517"/>
                <a:gd name="T9" fmla="*/ 276 h 276"/>
                <a:gd name="T10" fmla="*/ 186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95339B20-00E7-4417-B6B4-EB30DB66F073}"/>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dirty="0">
                <a:latin typeface="Arial" charset="0"/>
                <a:ea typeface="+mn-ea"/>
              </a:endParaRPr>
            </a:p>
          </p:txBody>
        </p:sp>
        <p:sp>
          <p:nvSpPr>
            <p:cNvPr id="15" name="Freeform 13">
              <a:extLst>
                <a:ext uri="{FF2B5EF4-FFF2-40B4-BE49-F238E27FC236}">
                  <a16:creationId xmlns:a16="http://schemas.microsoft.com/office/drawing/2014/main" id="{BF65DF91-E243-44B0-B704-D76B824A0719}"/>
                </a:ext>
              </a:extLst>
            </p:cNvPr>
            <p:cNvSpPr>
              <a:spLocks/>
            </p:cNvSpPr>
            <p:nvPr/>
          </p:nvSpPr>
          <p:spPr bwMode="hidden">
            <a:xfrm>
              <a:off x="5030" y="3151"/>
              <a:ext cx="728" cy="240"/>
            </a:xfrm>
            <a:custGeom>
              <a:avLst/>
              <a:gdLst>
                <a:gd name="T0" fmla="*/ 585 w 729"/>
                <a:gd name="T1" fmla="*/ 240 h 240"/>
                <a:gd name="T2" fmla="*/ 0 w 729"/>
                <a:gd name="T3" fmla="*/ 0 h 240"/>
                <a:gd name="T4" fmla="*/ 0 w 729"/>
                <a:gd name="T5" fmla="*/ 6 h 240"/>
                <a:gd name="T6" fmla="*/ 585 w 729"/>
                <a:gd name="T7" fmla="*/ 240 h 240"/>
                <a:gd name="T8" fmla="*/ 58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68E5639B-C522-4593-AA4B-56C25B85F797}"/>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17" name="Freeform 15">
              <a:extLst>
                <a:ext uri="{FF2B5EF4-FFF2-40B4-BE49-F238E27FC236}">
                  <a16:creationId xmlns:a16="http://schemas.microsoft.com/office/drawing/2014/main" id="{2A73E5ED-CD8D-4E21-B37D-DF688EFF15EA}"/>
                </a:ext>
              </a:extLst>
            </p:cNvPr>
            <p:cNvSpPr>
              <a:spLocks/>
            </p:cNvSpPr>
            <p:nvPr/>
          </p:nvSpPr>
          <p:spPr bwMode="hidden">
            <a:xfrm>
              <a:off x="5030" y="3049"/>
              <a:ext cx="728" cy="318"/>
            </a:xfrm>
            <a:custGeom>
              <a:avLst/>
              <a:gdLst>
                <a:gd name="T0" fmla="*/ 585 w 729"/>
                <a:gd name="T1" fmla="*/ 318 h 318"/>
                <a:gd name="T2" fmla="*/ 585 w 729"/>
                <a:gd name="T3" fmla="*/ 312 h 318"/>
                <a:gd name="T4" fmla="*/ 0 w 729"/>
                <a:gd name="T5" fmla="*/ 0 h 318"/>
                <a:gd name="T6" fmla="*/ 0 w 729"/>
                <a:gd name="T7" fmla="*/ 54 h 318"/>
                <a:gd name="T8" fmla="*/ 585 w 729"/>
                <a:gd name="T9" fmla="*/ 318 h 318"/>
                <a:gd name="T10" fmla="*/ 58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C3C9934B-F41B-434A-872C-89B2B16FCA34}"/>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dirty="0">
                <a:latin typeface="Arial" charset="0"/>
                <a:ea typeface="+mn-ea"/>
              </a:endParaRPr>
            </a:p>
          </p:txBody>
        </p:sp>
        <p:sp>
          <p:nvSpPr>
            <p:cNvPr id="19" name="Freeform 17">
              <a:extLst>
                <a:ext uri="{FF2B5EF4-FFF2-40B4-BE49-F238E27FC236}">
                  <a16:creationId xmlns:a16="http://schemas.microsoft.com/office/drawing/2014/main" id="{903C06A7-756B-4C1D-9C27-5B221FF150AB}"/>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20" name="Freeform 18">
              <a:extLst>
                <a:ext uri="{FF2B5EF4-FFF2-40B4-BE49-F238E27FC236}">
                  <a16:creationId xmlns:a16="http://schemas.microsoft.com/office/drawing/2014/main" id="{E8C40A61-433D-405A-BF3A-6C7EFFCC4926}"/>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dirty="0">
                <a:latin typeface="Arial" charset="0"/>
                <a:ea typeface="+mn-ea"/>
              </a:endParaRPr>
            </a:p>
          </p:txBody>
        </p:sp>
        <p:sp>
          <p:nvSpPr>
            <p:cNvPr id="21" name="Freeform 19">
              <a:extLst>
                <a:ext uri="{FF2B5EF4-FFF2-40B4-BE49-F238E27FC236}">
                  <a16:creationId xmlns:a16="http://schemas.microsoft.com/office/drawing/2014/main" id="{A67F1791-0CDF-419C-B4DE-FA4E05496C94}"/>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62502B28-C808-4A33-ABD6-46A8C4CE434A}"/>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23" name="Freeform 21">
              <a:extLst>
                <a:ext uri="{FF2B5EF4-FFF2-40B4-BE49-F238E27FC236}">
                  <a16:creationId xmlns:a16="http://schemas.microsoft.com/office/drawing/2014/main" id="{819218AD-0927-43D9-A1F5-427EB51BF6E2}"/>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EBF063F3-2B92-4D2A-B2EF-4AC51341F3EF}"/>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25" name="Freeform 23">
              <a:extLst>
                <a:ext uri="{FF2B5EF4-FFF2-40B4-BE49-F238E27FC236}">
                  <a16:creationId xmlns:a16="http://schemas.microsoft.com/office/drawing/2014/main" id="{4D94146C-7C13-4B20-AF37-DDB7B2F0D845}"/>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dirty="0">
                <a:latin typeface="Arial" charset="0"/>
                <a:ea typeface="+mn-ea"/>
              </a:endParaRPr>
            </a:p>
          </p:txBody>
        </p:sp>
        <p:sp>
          <p:nvSpPr>
            <p:cNvPr id="26" name="Freeform 24">
              <a:extLst>
                <a:ext uri="{FF2B5EF4-FFF2-40B4-BE49-F238E27FC236}">
                  <a16:creationId xmlns:a16="http://schemas.microsoft.com/office/drawing/2014/main" id="{D7C2F056-5B34-4751-B32F-A50D837051B4}"/>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dirty="0">
                <a:latin typeface="Arial" charset="0"/>
                <a:ea typeface="+mn-ea"/>
              </a:endParaRPr>
            </a:p>
          </p:txBody>
        </p:sp>
        <p:sp>
          <p:nvSpPr>
            <p:cNvPr id="27" name="Freeform 25">
              <a:extLst>
                <a:ext uri="{FF2B5EF4-FFF2-40B4-BE49-F238E27FC236}">
                  <a16:creationId xmlns:a16="http://schemas.microsoft.com/office/drawing/2014/main" id="{2DD2124C-F7D2-45B9-857C-A53E99B31782}"/>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BD726F03-45DC-4A70-AA5B-A0E7653F6864}"/>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dirty="0">
                <a:latin typeface="Arial" charset="0"/>
                <a:ea typeface="+mn-ea"/>
              </a:endParaRPr>
            </a:p>
          </p:txBody>
        </p:sp>
        <p:sp>
          <p:nvSpPr>
            <p:cNvPr id="29" name="Freeform 27">
              <a:extLst>
                <a:ext uri="{FF2B5EF4-FFF2-40B4-BE49-F238E27FC236}">
                  <a16:creationId xmlns:a16="http://schemas.microsoft.com/office/drawing/2014/main" id="{83EFEEA1-BEA1-4A1E-8D8F-B54CEE1110D6}"/>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dirty="0">
                <a:latin typeface="Arial" charset="0"/>
                <a:ea typeface="+mn-ea"/>
              </a:endParaRPr>
            </a:p>
          </p:txBody>
        </p:sp>
        <p:sp>
          <p:nvSpPr>
            <p:cNvPr id="30" name="Freeform 28">
              <a:extLst>
                <a:ext uri="{FF2B5EF4-FFF2-40B4-BE49-F238E27FC236}">
                  <a16:creationId xmlns:a16="http://schemas.microsoft.com/office/drawing/2014/main" id="{02892A48-ED4A-43CD-BEE9-BC753A435EC2}"/>
                </a:ext>
              </a:extLst>
            </p:cNvPr>
            <p:cNvSpPr>
              <a:spLocks/>
            </p:cNvSpPr>
            <p:nvPr/>
          </p:nvSpPr>
          <p:spPr bwMode="hidden">
            <a:xfrm>
              <a:off x="5698" y="653"/>
              <a:ext cx="60" cy="311"/>
            </a:xfrm>
            <a:custGeom>
              <a:avLst/>
              <a:gdLst>
                <a:gd name="T0" fmla="*/ 0 w 60"/>
                <a:gd name="T1" fmla="*/ 144 h 312"/>
                <a:gd name="T2" fmla="*/ 60 w 60"/>
                <a:gd name="T3" fmla="*/ 16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6D87139B-D778-47FB-9CA9-D54CC80A010A}"/>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32" name="Freeform 30">
              <a:extLst>
                <a:ext uri="{FF2B5EF4-FFF2-40B4-BE49-F238E27FC236}">
                  <a16:creationId xmlns:a16="http://schemas.microsoft.com/office/drawing/2014/main" id="{DB8F1C1A-C991-4007-BCDC-DAB89948ADDA}"/>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83B1019F-33BD-409B-80F1-69C875D29A18}"/>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34" name="Freeform 32">
              <a:extLst>
                <a:ext uri="{FF2B5EF4-FFF2-40B4-BE49-F238E27FC236}">
                  <a16:creationId xmlns:a16="http://schemas.microsoft.com/office/drawing/2014/main" id="{45381250-588F-4F02-A5D0-9C432A2B6735}"/>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dirty="0">
                <a:latin typeface="Arial" charset="0"/>
                <a:ea typeface="+mn-ea"/>
              </a:endParaRPr>
            </a:p>
          </p:txBody>
        </p:sp>
        <p:sp>
          <p:nvSpPr>
            <p:cNvPr id="35" name="Freeform 33">
              <a:extLst>
                <a:ext uri="{FF2B5EF4-FFF2-40B4-BE49-F238E27FC236}">
                  <a16:creationId xmlns:a16="http://schemas.microsoft.com/office/drawing/2014/main" id="{C3F1A3DA-FEB1-4C7D-9101-CABC5C28004B}"/>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36" name="Freeform 34">
              <a:extLst>
                <a:ext uri="{FF2B5EF4-FFF2-40B4-BE49-F238E27FC236}">
                  <a16:creationId xmlns:a16="http://schemas.microsoft.com/office/drawing/2014/main" id="{608F9E5B-8F46-463E-9C67-742F930AFA6D}"/>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37" name="Freeform 35">
              <a:extLst>
                <a:ext uri="{FF2B5EF4-FFF2-40B4-BE49-F238E27FC236}">
                  <a16:creationId xmlns:a16="http://schemas.microsoft.com/office/drawing/2014/main" id="{9D35BA96-EFF7-4A73-9035-7964439CCBE9}"/>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dirty="0">
                <a:latin typeface="Arial" charset="0"/>
                <a:ea typeface="+mn-ea"/>
              </a:endParaRPr>
            </a:p>
          </p:txBody>
        </p:sp>
        <p:sp>
          <p:nvSpPr>
            <p:cNvPr id="38" name="Freeform 36">
              <a:extLst>
                <a:ext uri="{FF2B5EF4-FFF2-40B4-BE49-F238E27FC236}">
                  <a16:creationId xmlns:a16="http://schemas.microsoft.com/office/drawing/2014/main" id="{20872E1E-AEF0-4B2F-94D3-767CA2C52DF5}"/>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39" name="Freeform 37">
              <a:extLst>
                <a:ext uri="{FF2B5EF4-FFF2-40B4-BE49-F238E27FC236}">
                  <a16:creationId xmlns:a16="http://schemas.microsoft.com/office/drawing/2014/main" id="{55AA3DD2-CA19-445B-8EB2-EF9D244FAF04}"/>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40" name="Freeform 38">
              <a:extLst>
                <a:ext uri="{FF2B5EF4-FFF2-40B4-BE49-F238E27FC236}">
                  <a16:creationId xmlns:a16="http://schemas.microsoft.com/office/drawing/2014/main" id="{3E126905-8BF8-47C4-A8CC-8A2A0C425706}"/>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grpSp>
          <p:nvGrpSpPr>
            <p:cNvPr id="41" name="Group 39">
              <a:extLst>
                <a:ext uri="{FF2B5EF4-FFF2-40B4-BE49-F238E27FC236}">
                  <a16:creationId xmlns:a16="http://schemas.microsoft.com/office/drawing/2014/main" id="{89DA4C44-BEBA-44D2-8B32-AFBCAC155FBD}"/>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59433EB4-6C05-4E48-BA56-426EB2B299AE}"/>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dirty="0">
                  <a:latin typeface="Arial" charset="0"/>
                  <a:ea typeface="+mn-ea"/>
                </a:endParaRPr>
              </a:p>
            </p:txBody>
          </p:sp>
          <p:sp>
            <p:nvSpPr>
              <p:cNvPr id="43" name="Freeform 41">
                <a:extLst>
                  <a:ext uri="{FF2B5EF4-FFF2-40B4-BE49-F238E27FC236}">
                    <a16:creationId xmlns:a16="http://schemas.microsoft.com/office/drawing/2014/main" id="{F63A5592-C91B-40F5-9C39-CA19825C0DC0}"/>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dirty="0">
                  <a:latin typeface="Arial" charset="0"/>
                  <a:ea typeface="+mn-ea"/>
                </a:endParaRPr>
              </a:p>
            </p:txBody>
          </p:sp>
        </p:grpSp>
      </p:grpSp>
      <p:sp>
        <p:nvSpPr>
          <p:cNvPr id="85034"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85035" name="Rectangle 43"/>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5CA0651F-FAC4-46E9-A0C8-01055BEB01AE}"/>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A3E2966E-C949-4A24-AB78-767C19FBCD55}"/>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35D3680D-8AA8-4635-957B-E7EA5B9A31C7}"/>
              </a:ext>
            </a:extLst>
          </p:cNvPr>
          <p:cNvSpPr>
            <a:spLocks noGrp="1" noChangeArrowheads="1"/>
          </p:cNvSpPr>
          <p:nvPr>
            <p:ph type="sldNum" sz="quarter" idx="12"/>
          </p:nvPr>
        </p:nvSpPr>
        <p:spPr/>
        <p:txBody>
          <a:bodyPr/>
          <a:lstStyle>
            <a:lvl1pPr>
              <a:defRPr/>
            </a:lvl1pPr>
          </a:lstStyle>
          <a:p>
            <a:pPr>
              <a:defRPr/>
            </a:pPr>
            <a:fld id="{1161093C-A576-4813-9273-A4E344155E8C}" type="slidenum">
              <a:rPr lang="en-US" altLang="en-US"/>
              <a:pPr>
                <a:defRPr/>
              </a:pPr>
              <a:t>‹#›</a:t>
            </a:fld>
            <a:endParaRPr lang="en-US" altLang="en-US" dirty="0"/>
          </a:p>
        </p:txBody>
      </p:sp>
    </p:spTree>
    <p:extLst>
      <p:ext uri="{BB962C8B-B14F-4D97-AF65-F5344CB8AC3E}">
        <p14:creationId xmlns:p14="http://schemas.microsoft.com/office/powerpoint/2010/main" val="123500960"/>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7322BA9E-0AF6-4BF6-8553-F42947E8E6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C41663A5-DD8E-4926-A5E9-D944BEAB38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45EE0F18-1411-4EEB-AF4D-5CED02F76EB9}"/>
              </a:ext>
            </a:extLst>
          </p:cNvPr>
          <p:cNvSpPr>
            <a:spLocks noGrp="1" noChangeArrowheads="1"/>
          </p:cNvSpPr>
          <p:nvPr>
            <p:ph type="sldNum" sz="quarter" idx="12"/>
          </p:nvPr>
        </p:nvSpPr>
        <p:spPr>
          <a:ln/>
        </p:spPr>
        <p:txBody>
          <a:bodyPr/>
          <a:lstStyle>
            <a:lvl1pPr>
              <a:defRPr/>
            </a:lvl1pPr>
          </a:lstStyle>
          <a:p>
            <a:pPr>
              <a:defRPr/>
            </a:pPr>
            <a:fld id="{95803FE0-2703-446B-9302-076147FCC0CB}" type="slidenum">
              <a:rPr lang="en-US" altLang="en-US"/>
              <a:pPr>
                <a:defRPr/>
              </a:pPr>
              <a:t>‹#›</a:t>
            </a:fld>
            <a:endParaRPr lang="en-US" altLang="en-US" dirty="0"/>
          </a:p>
        </p:txBody>
      </p:sp>
    </p:spTree>
    <p:extLst>
      <p:ext uri="{BB962C8B-B14F-4D97-AF65-F5344CB8AC3E}">
        <p14:creationId xmlns:p14="http://schemas.microsoft.com/office/powerpoint/2010/main" val="1039856239"/>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0A6CD101-9A39-497F-883B-FB534FF8CF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416973A3-DB4C-48C6-8AAF-F272C93179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201F6543-A9EC-4134-9DA3-4D13C2337331}"/>
              </a:ext>
            </a:extLst>
          </p:cNvPr>
          <p:cNvSpPr>
            <a:spLocks noGrp="1" noChangeArrowheads="1"/>
          </p:cNvSpPr>
          <p:nvPr>
            <p:ph type="sldNum" sz="quarter" idx="12"/>
          </p:nvPr>
        </p:nvSpPr>
        <p:spPr>
          <a:ln/>
        </p:spPr>
        <p:txBody>
          <a:bodyPr/>
          <a:lstStyle>
            <a:lvl1pPr>
              <a:defRPr/>
            </a:lvl1pPr>
          </a:lstStyle>
          <a:p>
            <a:pPr>
              <a:defRPr/>
            </a:pPr>
            <a:fld id="{B21490EF-E906-492D-BEA0-766328E7FD14}" type="slidenum">
              <a:rPr lang="en-US" altLang="en-US"/>
              <a:pPr>
                <a:defRPr/>
              </a:pPr>
              <a:t>‹#›</a:t>
            </a:fld>
            <a:endParaRPr lang="en-US" altLang="en-US" dirty="0"/>
          </a:p>
        </p:txBody>
      </p:sp>
    </p:spTree>
    <p:extLst>
      <p:ext uri="{BB962C8B-B14F-4D97-AF65-F5344CB8AC3E}">
        <p14:creationId xmlns:p14="http://schemas.microsoft.com/office/powerpoint/2010/main" val="3227102777"/>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CA440CDB-2BBD-4598-B139-3A3A633BFF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F080C685-65D3-4B3B-9AAD-202F18B3CF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FACE2182-846E-4C9F-9BFD-BFA930CBCDCB}"/>
              </a:ext>
            </a:extLst>
          </p:cNvPr>
          <p:cNvSpPr>
            <a:spLocks noGrp="1" noChangeArrowheads="1"/>
          </p:cNvSpPr>
          <p:nvPr>
            <p:ph type="sldNum" sz="quarter" idx="12"/>
          </p:nvPr>
        </p:nvSpPr>
        <p:spPr>
          <a:ln/>
        </p:spPr>
        <p:txBody>
          <a:bodyPr/>
          <a:lstStyle>
            <a:lvl1pPr>
              <a:defRPr/>
            </a:lvl1pPr>
          </a:lstStyle>
          <a:p>
            <a:pPr>
              <a:defRPr/>
            </a:pPr>
            <a:fld id="{F82C4B24-683E-4448-8284-D54EABB6CA99}" type="slidenum">
              <a:rPr lang="en-US" altLang="en-US"/>
              <a:pPr>
                <a:defRPr/>
              </a:pPr>
              <a:t>‹#›</a:t>
            </a:fld>
            <a:endParaRPr lang="en-US" altLang="en-US" dirty="0"/>
          </a:p>
        </p:txBody>
      </p:sp>
    </p:spTree>
    <p:extLst>
      <p:ext uri="{BB962C8B-B14F-4D97-AF65-F5344CB8AC3E}">
        <p14:creationId xmlns:p14="http://schemas.microsoft.com/office/powerpoint/2010/main" val="739192509"/>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BBBBEDC1-81CB-4D78-BE82-7916F4BA97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48AA07E7-0B9D-4A52-88C5-DA55010EE8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8B657A58-2682-4C49-9C2C-09AD12ED9E0D}"/>
              </a:ext>
            </a:extLst>
          </p:cNvPr>
          <p:cNvSpPr>
            <a:spLocks noGrp="1" noChangeArrowheads="1"/>
          </p:cNvSpPr>
          <p:nvPr>
            <p:ph type="sldNum" sz="quarter" idx="12"/>
          </p:nvPr>
        </p:nvSpPr>
        <p:spPr>
          <a:ln/>
        </p:spPr>
        <p:txBody>
          <a:bodyPr/>
          <a:lstStyle>
            <a:lvl1pPr>
              <a:defRPr/>
            </a:lvl1pPr>
          </a:lstStyle>
          <a:p>
            <a:pPr>
              <a:defRPr/>
            </a:pPr>
            <a:fld id="{2891815D-093A-4025-8E25-D78221D0A37C}" type="slidenum">
              <a:rPr lang="en-US" altLang="en-US"/>
              <a:pPr>
                <a:defRPr/>
              </a:pPr>
              <a:t>‹#›</a:t>
            </a:fld>
            <a:endParaRPr lang="en-US" altLang="en-US" dirty="0"/>
          </a:p>
        </p:txBody>
      </p:sp>
    </p:spTree>
    <p:extLst>
      <p:ext uri="{BB962C8B-B14F-4D97-AF65-F5344CB8AC3E}">
        <p14:creationId xmlns:p14="http://schemas.microsoft.com/office/powerpoint/2010/main" val="1819333593"/>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A72AF815-9B00-455C-8C5F-14AD0342B4D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6E5C2E1B-455F-4A98-A179-29837E6220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6">
            <a:extLst>
              <a:ext uri="{FF2B5EF4-FFF2-40B4-BE49-F238E27FC236}">
                <a16:creationId xmlns:a16="http://schemas.microsoft.com/office/drawing/2014/main" id="{5FFC0823-EEA5-4EDE-9D98-24DB093146ED}"/>
              </a:ext>
            </a:extLst>
          </p:cNvPr>
          <p:cNvSpPr>
            <a:spLocks noGrp="1" noChangeArrowheads="1"/>
          </p:cNvSpPr>
          <p:nvPr>
            <p:ph type="sldNum" sz="quarter" idx="12"/>
          </p:nvPr>
        </p:nvSpPr>
        <p:spPr>
          <a:ln/>
        </p:spPr>
        <p:txBody>
          <a:bodyPr/>
          <a:lstStyle>
            <a:lvl1pPr>
              <a:defRPr/>
            </a:lvl1pPr>
          </a:lstStyle>
          <a:p>
            <a:pPr>
              <a:defRPr/>
            </a:pPr>
            <a:fld id="{793C7EC4-6F64-4291-87E1-98B445312EE0}" type="slidenum">
              <a:rPr lang="en-US" altLang="en-US"/>
              <a:pPr>
                <a:defRPr/>
              </a:pPr>
              <a:t>‹#›</a:t>
            </a:fld>
            <a:endParaRPr lang="en-US" altLang="en-US" dirty="0"/>
          </a:p>
        </p:txBody>
      </p:sp>
    </p:spTree>
    <p:extLst>
      <p:ext uri="{BB962C8B-B14F-4D97-AF65-F5344CB8AC3E}">
        <p14:creationId xmlns:p14="http://schemas.microsoft.com/office/powerpoint/2010/main" val="2578872863"/>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C52FAA4D-8883-4395-9A73-AC249B98B25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3E109B23-FBC1-44B4-936F-D6895BE238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6">
            <a:extLst>
              <a:ext uri="{FF2B5EF4-FFF2-40B4-BE49-F238E27FC236}">
                <a16:creationId xmlns:a16="http://schemas.microsoft.com/office/drawing/2014/main" id="{FB188841-7264-4354-8589-C74C2A50E05B}"/>
              </a:ext>
            </a:extLst>
          </p:cNvPr>
          <p:cNvSpPr>
            <a:spLocks noGrp="1" noChangeArrowheads="1"/>
          </p:cNvSpPr>
          <p:nvPr>
            <p:ph type="sldNum" sz="quarter" idx="12"/>
          </p:nvPr>
        </p:nvSpPr>
        <p:spPr>
          <a:ln/>
        </p:spPr>
        <p:txBody>
          <a:bodyPr/>
          <a:lstStyle>
            <a:lvl1pPr>
              <a:defRPr/>
            </a:lvl1pPr>
          </a:lstStyle>
          <a:p>
            <a:pPr>
              <a:defRPr/>
            </a:pPr>
            <a:fld id="{2DE1F891-B7B0-434A-9F07-E708E45051A9}" type="slidenum">
              <a:rPr lang="en-US" altLang="en-US"/>
              <a:pPr>
                <a:defRPr/>
              </a:pPr>
              <a:t>‹#›</a:t>
            </a:fld>
            <a:endParaRPr lang="en-US" altLang="en-US" dirty="0"/>
          </a:p>
        </p:txBody>
      </p:sp>
    </p:spTree>
    <p:extLst>
      <p:ext uri="{BB962C8B-B14F-4D97-AF65-F5344CB8AC3E}">
        <p14:creationId xmlns:p14="http://schemas.microsoft.com/office/powerpoint/2010/main" val="1241008129"/>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653A4FA0-87C2-4487-A4DF-D5E0E3A4F10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0AA31845-FF5C-4AD3-ABAD-BCF572E41F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AA58E77D-D204-4ADF-A554-8EEE1EFDF3CA}"/>
              </a:ext>
            </a:extLst>
          </p:cNvPr>
          <p:cNvSpPr>
            <a:spLocks noGrp="1" noChangeArrowheads="1"/>
          </p:cNvSpPr>
          <p:nvPr>
            <p:ph type="sldNum" sz="quarter" idx="12"/>
          </p:nvPr>
        </p:nvSpPr>
        <p:spPr>
          <a:ln/>
        </p:spPr>
        <p:txBody>
          <a:bodyPr/>
          <a:lstStyle>
            <a:lvl1pPr>
              <a:defRPr/>
            </a:lvl1pPr>
          </a:lstStyle>
          <a:p>
            <a:pPr>
              <a:defRPr/>
            </a:pPr>
            <a:fld id="{F6290AF9-B4B2-4E56-AE26-1BC6D6C80EFE}" type="slidenum">
              <a:rPr lang="en-US" altLang="en-US"/>
              <a:pPr>
                <a:defRPr/>
              </a:pPr>
              <a:t>‹#›</a:t>
            </a:fld>
            <a:endParaRPr lang="en-US" altLang="en-US" dirty="0"/>
          </a:p>
        </p:txBody>
      </p:sp>
    </p:spTree>
    <p:extLst>
      <p:ext uri="{BB962C8B-B14F-4D97-AF65-F5344CB8AC3E}">
        <p14:creationId xmlns:p14="http://schemas.microsoft.com/office/powerpoint/2010/main" val="3559097028"/>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001B1F47-5A93-4C04-B29D-1507BDCE2E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C3C4CDB7-1C78-4526-A031-DCE3A478A6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D6CBE5C4-F03A-4AF2-AD2D-0A0669A9A08D}"/>
              </a:ext>
            </a:extLst>
          </p:cNvPr>
          <p:cNvSpPr>
            <a:spLocks noGrp="1" noChangeArrowheads="1"/>
          </p:cNvSpPr>
          <p:nvPr>
            <p:ph type="sldNum" sz="quarter" idx="12"/>
          </p:nvPr>
        </p:nvSpPr>
        <p:spPr>
          <a:ln/>
        </p:spPr>
        <p:txBody>
          <a:bodyPr/>
          <a:lstStyle>
            <a:lvl1pPr>
              <a:defRPr/>
            </a:lvl1pPr>
          </a:lstStyle>
          <a:p>
            <a:pPr>
              <a:defRPr/>
            </a:pPr>
            <a:fld id="{48EDF124-7452-44A1-ACB4-36B090C1298A}" type="slidenum">
              <a:rPr lang="en-US" altLang="en-US"/>
              <a:pPr>
                <a:defRPr/>
              </a:pPr>
              <a:t>‹#›</a:t>
            </a:fld>
            <a:endParaRPr lang="en-US" altLang="en-US" dirty="0"/>
          </a:p>
        </p:txBody>
      </p:sp>
    </p:spTree>
    <p:extLst>
      <p:ext uri="{BB962C8B-B14F-4D97-AF65-F5344CB8AC3E}">
        <p14:creationId xmlns:p14="http://schemas.microsoft.com/office/powerpoint/2010/main" val="1367316925"/>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A0699D58-3E17-4A56-9410-B413A7C839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AA1D9533-ECE3-4F1F-AA4F-F3C0B09FA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3FF21CF5-4CD1-4A19-ABDA-64408CD27700}"/>
              </a:ext>
            </a:extLst>
          </p:cNvPr>
          <p:cNvSpPr>
            <a:spLocks noGrp="1" noChangeArrowheads="1"/>
          </p:cNvSpPr>
          <p:nvPr>
            <p:ph type="sldNum" sz="quarter" idx="12"/>
          </p:nvPr>
        </p:nvSpPr>
        <p:spPr>
          <a:ln/>
        </p:spPr>
        <p:txBody>
          <a:bodyPr/>
          <a:lstStyle>
            <a:lvl1pPr>
              <a:defRPr/>
            </a:lvl1pPr>
          </a:lstStyle>
          <a:p>
            <a:pPr>
              <a:defRPr/>
            </a:pPr>
            <a:fld id="{84E80297-B8E1-4C04-A8A5-5A33F5977020}" type="slidenum">
              <a:rPr lang="en-US" altLang="en-US"/>
              <a:pPr>
                <a:defRPr/>
              </a:pPr>
              <a:t>‹#›</a:t>
            </a:fld>
            <a:endParaRPr lang="en-US" altLang="en-US" dirty="0"/>
          </a:p>
        </p:txBody>
      </p:sp>
    </p:spTree>
    <p:extLst>
      <p:ext uri="{BB962C8B-B14F-4D97-AF65-F5344CB8AC3E}">
        <p14:creationId xmlns:p14="http://schemas.microsoft.com/office/powerpoint/2010/main" val="1044941328"/>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A1A02342-C2AD-49E9-B527-E0640CD582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C94AEA28-1E6A-4E61-B1C0-F4F1D6C6E9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547F5F09-B2D3-4046-836A-C6F9A063FD3C}"/>
              </a:ext>
            </a:extLst>
          </p:cNvPr>
          <p:cNvSpPr>
            <a:spLocks noGrp="1" noChangeArrowheads="1"/>
          </p:cNvSpPr>
          <p:nvPr>
            <p:ph type="sldNum" sz="quarter" idx="12"/>
          </p:nvPr>
        </p:nvSpPr>
        <p:spPr>
          <a:ln/>
        </p:spPr>
        <p:txBody>
          <a:bodyPr/>
          <a:lstStyle>
            <a:lvl1pPr>
              <a:defRPr/>
            </a:lvl1pPr>
          </a:lstStyle>
          <a:p>
            <a:pPr>
              <a:defRPr/>
            </a:pPr>
            <a:fld id="{56B8A064-CBE8-4B52-90D3-0739E6B266B8}" type="slidenum">
              <a:rPr lang="en-US" altLang="en-US"/>
              <a:pPr>
                <a:defRPr/>
              </a:pPr>
              <a:t>‹#›</a:t>
            </a:fld>
            <a:endParaRPr lang="en-US" altLang="en-US" dirty="0"/>
          </a:p>
        </p:txBody>
      </p:sp>
    </p:spTree>
    <p:extLst>
      <p:ext uri="{BB962C8B-B14F-4D97-AF65-F5344CB8AC3E}">
        <p14:creationId xmlns:p14="http://schemas.microsoft.com/office/powerpoint/2010/main" val="1046846007"/>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556D1A99-555A-45FF-8D1B-7C5F90CF71A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361D880B-8707-44A8-941B-8198FD5F7C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57968E70-B622-44D9-86F2-EF6D9DA153DC}"/>
              </a:ext>
            </a:extLst>
          </p:cNvPr>
          <p:cNvSpPr>
            <a:spLocks noGrp="1" noChangeArrowheads="1"/>
          </p:cNvSpPr>
          <p:nvPr>
            <p:ph type="sldNum" sz="quarter" idx="12"/>
          </p:nvPr>
        </p:nvSpPr>
        <p:spPr>
          <a:ln/>
        </p:spPr>
        <p:txBody>
          <a:bodyPr/>
          <a:lstStyle>
            <a:lvl1pPr>
              <a:defRPr/>
            </a:lvl1pPr>
          </a:lstStyle>
          <a:p>
            <a:pPr>
              <a:defRPr/>
            </a:pPr>
            <a:fld id="{10648370-1662-4BCA-9F34-C4480ABD2167}" type="slidenum">
              <a:rPr lang="en-US" altLang="en-US"/>
              <a:pPr>
                <a:defRPr/>
              </a:pPr>
              <a:t>‹#›</a:t>
            </a:fld>
            <a:endParaRPr lang="en-US" altLang="en-US" dirty="0"/>
          </a:p>
        </p:txBody>
      </p:sp>
    </p:spTree>
    <p:extLst>
      <p:ext uri="{BB962C8B-B14F-4D97-AF65-F5344CB8AC3E}">
        <p14:creationId xmlns:p14="http://schemas.microsoft.com/office/powerpoint/2010/main" val="4284721571"/>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3635D09C-F8D2-4130-959D-759BEC5E678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777FE1C3-E08E-467F-8841-D421E21F1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2155CF60-87F4-464B-8901-93E901602BE7}"/>
              </a:ext>
            </a:extLst>
          </p:cNvPr>
          <p:cNvSpPr>
            <a:spLocks noGrp="1" noChangeArrowheads="1"/>
          </p:cNvSpPr>
          <p:nvPr>
            <p:ph type="sldNum" sz="quarter" idx="12"/>
          </p:nvPr>
        </p:nvSpPr>
        <p:spPr>
          <a:ln/>
        </p:spPr>
        <p:txBody>
          <a:bodyPr/>
          <a:lstStyle>
            <a:lvl1pPr>
              <a:defRPr/>
            </a:lvl1pPr>
          </a:lstStyle>
          <a:p>
            <a:pPr>
              <a:defRPr/>
            </a:pPr>
            <a:fld id="{7031D1BC-230C-4145-B4FF-A0C9205F4900}" type="slidenum">
              <a:rPr lang="en-US" altLang="en-US"/>
              <a:pPr>
                <a:defRPr/>
              </a:pPr>
              <a:t>‹#›</a:t>
            </a:fld>
            <a:endParaRPr lang="en-US" altLang="en-US" dirty="0"/>
          </a:p>
        </p:txBody>
      </p:sp>
    </p:spTree>
    <p:extLst>
      <p:ext uri="{BB962C8B-B14F-4D97-AF65-F5344CB8AC3E}">
        <p14:creationId xmlns:p14="http://schemas.microsoft.com/office/powerpoint/2010/main" val="1818351566"/>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C2F86E1C-D83E-4386-97D5-1471B96471A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57FFBFCD-27AD-4341-8A7B-F4FF29D88B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4A3D3F4B-0B51-4FE2-88AC-FEF4B0B16DB4}"/>
              </a:ext>
            </a:extLst>
          </p:cNvPr>
          <p:cNvSpPr>
            <a:spLocks noGrp="1" noChangeArrowheads="1"/>
          </p:cNvSpPr>
          <p:nvPr>
            <p:ph type="sldNum" sz="quarter" idx="12"/>
          </p:nvPr>
        </p:nvSpPr>
        <p:spPr>
          <a:ln/>
        </p:spPr>
        <p:txBody>
          <a:bodyPr/>
          <a:lstStyle>
            <a:lvl1pPr>
              <a:defRPr/>
            </a:lvl1pPr>
          </a:lstStyle>
          <a:p>
            <a:pPr>
              <a:defRPr/>
            </a:pPr>
            <a:fld id="{8140B9B1-FB6C-4D3D-A6C1-BDDD54336F1C}" type="slidenum">
              <a:rPr lang="en-US" altLang="en-US"/>
              <a:pPr>
                <a:defRPr/>
              </a:pPr>
              <a:t>‹#›</a:t>
            </a:fld>
            <a:endParaRPr lang="en-US" altLang="en-US" dirty="0"/>
          </a:p>
        </p:txBody>
      </p:sp>
    </p:spTree>
    <p:extLst>
      <p:ext uri="{BB962C8B-B14F-4D97-AF65-F5344CB8AC3E}">
        <p14:creationId xmlns:p14="http://schemas.microsoft.com/office/powerpoint/2010/main" val="1840045762"/>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FFE97D5A-21E0-400D-BD7B-3F94318FB4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B2C7950C-4332-4CFE-A3FC-479C9A4A71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C5966982-4BD8-41B4-9381-B0868AB2B1FA}"/>
              </a:ext>
            </a:extLst>
          </p:cNvPr>
          <p:cNvSpPr>
            <a:spLocks noGrp="1" noChangeArrowheads="1"/>
          </p:cNvSpPr>
          <p:nvPr>
            <p:ph type="sldNum" sz="quarter" idx="12"/>
          </p:nvPr>
        </p:nvSpPr>
        <p:spPr>
          <a:ln/>
        </p:spPr>
        <p:txBody>
          <a:bodyPr/>
          <a:lstStyle>
            <a:lvl1pPr>
              <a:defRPr/>
            </a:lvl1pPr>
          </a:lstStyle>
          <a:p>
            <a:pPr>
              <a:defRPr/>
            </a:pPr>
            <a:fld id="{0935E38E-B016-4287-8352-51CD05C63E29}" type="slidenum">
              <a:rPr lang="en-US" altLang="en-US"/>
              <a:pPr>
                <a:defRPr/>
              </a:pPr>
              <a:t>‹#›</a:t>
            </a:fld>
            <a:endParaRPr lang="en-US" altLang="en-US" dirty="0"/>
          </a:p>
        </p:txBody>
      </p:sp>
    </p:spTree>
    <p:extLst>
      <p:ext uri="{BB962C8B-B14F-4D97-AF65-F5344CB8AC3E}">
        <p14:creationId xmlns:p14="http://schemas.microsoft.com/office/powerpoint/2010/main" val="3648198687"/>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1D04577F-633A-4DDD-B000-3CDDC2605C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29662C16-EE23-4E43-9656-4C709E4BB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4596F49B-73C6-4A62-ABD8-D453B0670D4D}"/>
              </a:ext>
            </a:extLst>
          </p:cNvPr>
          <p:cNvSpPr>
            <a:spLocks noGrp="1" noChangeArrowheads="1"/>
          </p:cNvSpPr>
          <p:nvPr>
            <p:ph type="sldNum" sz="quarter" idx="12"/>
          </p:nvPr>
        </p:nvSpPr>
        <p:spPr>
          <a:ln/>
        </p:spPr>
        <p:txBody>
          <a:bodyPr/>
          <a:lstStyle>
            <a:lvl1pPr>
              <a:defRPr/>
            </a:lvl1pPr>
          </a:lstStyle>
          <a:p>
            <a:pPr>
              <a:defRPr/>
            </a:pPr>
            <a:fld id="{673FE5A0-AE99-4217-80DA-50F207074F83}" type="slidenum">
              <a:rPr lang="en-US" altLang="en-US"/>
              <a:pPr>
                <a:defRPr/>
              </a:pPr>
              <a:t>‹#›</a:t>
            </a:fld>
            <a:endParaRPr lang="en-US" altLang="en-US" dirty="0"/>
          </a:p>
        </p:txBody>
      </p:sp>
    </p:spTree>
    <p:extLst>
      <p:ext uri="{BB962C8B-B14F-4D97-AF65-F5344CB8AC3E}">
        <p14:creationId xmlns:p14="http://schemas.microsoft.com/office/powerpoint/2010/main" val="4186656791"/>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53D718A-FFDC-41BF-9394-31E86C9B9D3F}"/>
              </a:ext>
            </a:extLst>
          </p:cNvPr>
          <p:cNvGrpSpPr>
            <a:grpSpLocks/>
          </p:cNvGrpSpPr>
          <p:nvPr/>
        </p:nvGrpSpPr>
        <p:grpSpPr bwMode="auto">
          <a:xfrm>
            <a:off x="0" y="1"/>
            <a:ext cx="12192000" cy="6856413"/>
            <a:chOff x="0" y="0"/>
            <a:chExt cx="5760" cy="4319"/>
          </a:xfrm>
        </p:grpSpPr>
        <p:sp>
          <p:nvSpPr>
            <p:cNvPr id="83971" name="Freeform 3">
              <a:extLst>
                <a:ext uri="{FF2B5EF4-FFF2-40B4-BE49-F238E27FC236}">
                  <a16:creationId xmlns:a16="http://schemas.microsoft.com/office/drawing/2014/main" id="{D5AC5123-601A-4B4F-A84D-FEF31C85B9BD}"/>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dirty="0">
                <a:latin typeface="Arial" charset="0"/>
                <a:ea typeface="+mn-ea"/>
              </a:endParaRPr>
            </a:p>
          </p:txBody>
        </p:sp>
        <p:sp>
          <p:nvSpPr>
            <p:cNvPr id="83972" name="Freeform 4">
              <a:extLst>
                <a:ext uri="{FF2B5EF4-FFF2-40B4-BE49-F238E27FC236}">
                  <a16:creationId xmlns:a16="http://schemas.microsoft.com/office/drawing/2014/main" id="{37C8F4D0-0A4C-4CA8-A8D8-D42CC6182938}"/>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83973" name="Freeform 5">
              <a:extLst>
                <a:ext uri="{FF2B5EF4-FFF2-40B4-BE49-F238E27FC236}">
                  <a16:creationId xmlns:a16="http://schemas.microsoft.com/office/drawing/2014/main" id="{83AD27B5-2C13-4C58-A821-2E37643D6FE2}"/>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dirty="0">
                <a:latin typeface="Arial" charset="0"/>
                <a:ea typeface="+mn-ea"/>
              </a:endParaRPr>
            </a:p>
          </p:txBody>
        </p:sp>
        <p:sp>
          <p:nvSpPr>
            <p:cNvPr id="1035" name="Freeform 6">
              <a:extLst>
                <a:ext uri="{FF2B5EF4-FFF2-40B4-BE49-F238E27FC236}">
                  <a16:creationId xmlns:a16="http://schemas.microsoft.com/office/drawing/2014/main" id="{9E10BEA0-A97F-4C07-BCF9-6CBB03A214EE}"/>
                </a:ext>
              </a:extLst>
            </p:cNvPr>
            <p:cNvSpPr>
              <a:spLocks/>
            </p:cNvSpPr>
            <p:nvPr/>
          </p:nvSpPr>
          <p:spPr bwMode="hidden">
            <a:xfrm>
              <a:off x="4038" y="3577"/>
              <a:ext cx="1720" cy="65"/>
            </a:xfrm>
            <a:custGeom>
              <a:avLst/>
              <a:gdLst>
                <a:gd name="T0" fmla="*/ 1434 w 1722"/>
                <a:gd name="T1" fmla="*/ 33 h 66"/>
                <a:gd name="T2" fmla="*/ 1434 w 1722"/>
                <a:gd name="T3" fmla="*/ 33 h 66"/>
                <a:gd name="T4" fmla="*/ 0 w 1722"/>
                <a:gd name="T5" fmla="*/ 0 h 66"/>
                <a:gd name="T6" fmla="*/ 0 w 1722"/>
                <a:gd name="T7" fmla="*/ 33 h 66"/>
                <a:gd name="T8" fmla="*/ 1434 w 1722"/>
                <a:gd name="T9" fmla="*/ 33 h 66"/>
                <a:gd name="T10" fmla="*/ 143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5" name="Freeform 7">
              <a:extLst>
                <a:ext uri="{FF2B5EF4-FFF2-40B4-BE49-F238E27FC236}">
                  <a16:creationId xmlns:a16="http://schemas.microsoft.com/office/drawing/2014/main" id="{1670BE2B-E618-4EF2-AF03-E98D530D1486}"/>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dirty="0">
                <a:latin typeface="Arial" charset="0"/>
                <a:ea typeface="+mn-ea"/>
              </a:endParaRPr>
            </a:p>
          </p:txBody>
        </p:sp>
        <p:sp>
          <p:nvSpPr>
            <p:cNvPr id="1037" name="Freeform 8">
              <a:extLst>
                <a:ext uri="{FF2B5EF4-FFF2-40B4-BE49-F238E27FC236}">
                  <a16:creationId xmlns:a16="http://schemas.microsoft.com/office/drawing/2014/main" id="{EC06E73F-D68A-442C-A076-633B8127D4EC}"/>
                </a:ext>
              </a:extLst>
            </p:cNvPr>
            <p:cNvSpPr>
              <a:spLocks/>
            </p:cNvSpPr>
            <p:nvPr/>
          </p:nvSpPr>
          <p:spPr bwMode="hidden">
            <a:xfrm>
              <a:off x="4784" y="3702"/>
              <a:ext cx="974" cy="101"/>
            </a:xfrm>
            <a:custGeom>
              <a:avLst/>
              <a:gdLst>
                <a:gd name="T0" fmla="*/ 831 w 975"/>
                <a:gd name="T1" fmla="*/ 48 h 101"/>
                <a:gd name="T2" fmla="*/ 831 w 975"/>
                <a:gd name="T3" fmla="*/ 0 h 101"/>
                <a:gd name="T4" fmla="*/ 0 w 975"/>
                <a:gd name="T5" fmla="*/ 24 h 101"/>
                <a:gd name="T6" fmla="*/ 0 w 975"/>
                <a:gd name="T7" fmla="*/ 101 h 101"/>
                <a:gd name="T8" fmla="*/ 831 w 975"/>
                <a:gd name="T9" fmla="*/ 48 h 101"/>
                <a:gd name="T10" fmla="*/ 83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AB4658BB-0EAD-4B3C-B4DC-F1C30907808E}"/>
                </a:ext>
              </a:extLst>
            </p:cNvPr>
            <p:cNvSpPr>
              <a:spLocks/>
            </p:cNvSpPr>
            <p:nvPr/>
          </p:nvSpPr>
          <p:spPr bwMode="hidden">
            <a:xfrm>
              <a:off x="3619" y="3815"/>
              <a:ext cx="2139" cy="198"/>
            </a:xfrm>
            <a:custGeom>
              <a:avLst/>
              <a:gdLst>
                <a:gd name="T0" fmla="*/ 1853 w 2141"/>
                <a:gd name="T1" fmla="*/ 0 h 198"/>
                <a:gd name="T2" fmla="*/ 0 w 2141"/>
                <a:gd name="T3" fmla="*/ 156 h 198"/>
                <a:gd name="T4" fmla="*/ 0 w 2141"/>
                <a:gd name="T5" fmla="*/ 198 h 198"/>
                <a:gd name="T6" fmla="*/ 1853 w 2141"/>
                <a:gd name="T7" fmla="*/ 0 h 198"/>
                <a:gd name="T8" fmla="*/ 185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8" name="Freeform 10">
              <a:extLst>
                <a:ext uri="{FF2B5EF4-FFF2-40B4-BE49-F238E27FC236}">
                  <a16:creationId xmlns:a16="http://schemas.microsoft.com/office/drawing/2014/main" id="{97D3E857-D2B0-4E91-9432-0FC6AFB3B2F4}"/>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dirty="0">
                <a:latin typeface="Arial" charset="0"/>
                <a:ea typeface="+mn-ea"/>
              </a:endParaRPr>
            </a:p>
          </p:txBody>
        </p:sp>
        <p:sp>
          <p:nvSpPr>
            <p:cNvPr id="1040" name="Freeform 11">
              <a:extLst>
                <a:ext uri="{FF2B5EF4-FFF2-40B4-BE49-F238E27FC236}">
                  <a16:creationId xmlns:a16="http://schemas.microsoft.com/office/drawing/2014/main" id="{51E7A707-E8BE-46F5-A379-8D0FF5B2711E}"/>
                </a:ext>
              </a:extLst>
            </p:cNvPr>
            <p:cNvSpPr>
              <a:spLocks/>
            </p:cNvSpPr>
            <p:nvPr/>
          </p:nvSpPr>
          <p:spPr bwMode="hidden">
            <a:xfrm>
              <a:off x="2097" y="4043"/>
              <a:ext cx="2514" cy="276"/>
            </a:xfrm>
            <a:custGeom>
              <a:avLst/>
              <a:gdLst>
                <a:gd name="T0" fmla="*/ 1865 w 2517"/>
                <a:gd name="T1" fmla="*/ 276 h 276"/>
                <a:gd name="T2" fmla="*/ 2089 w 2517"/>
                <a:gd name="T3" fmla="*/ 204 h 276"/>
                <a:gd name="T4" fmla="*/ 1917 w 2517"/>
                <a:gd name="T5" fmla="*/ 0 h 276"/>
                <a:gd name="T6" fmla="*/ 0 w 2517"/>
                <a:gd name="T7" fmla="*/ 276 h 276"/>
                <a:gd name="T8" fmla="*/ 1865 w 2517"/>
                <a:gd name="T9" fmla="*/ 276 h 276"/>
                <a:gd name="T10" fmla="*/ 186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0" name="Freeform 12">
              <a:extLst>
                <a:ext uri="{FF2B5EF4-FFF2-40B4-BE49-F238E27FC236}">
                  <a16:creationId xmlns:a16="http://schemas.microsoft.com/office/drawing/2014/main" id="{27175D70-57DB-4EBA-AD54-091B199A38D3}"/>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dirty="0">
                <a:latin typeface="Arial" charset="0"/>
                <a:ea typeface="+mn-ea"/>
              </a:endParaRPr>
            </a:p>
          </p:txBody>
        </p:sp>
        <p:sp>
          <p:nvSpPr>
            <p:cNvPr id="1042" name="Freeform 13">
              <a:extLst>
                <a:ext uri="{FF2B5EF4-FFF2-40B4-BE49-F238E27FC236}">
                  <a16:creationId xmlns:a16="http://schemas.microsoft.com/office/drawing/2014/main" id="{57506CA2-28CF-4CF8-B57A-779B83646545}"/>
                </a:ext>
              </a:extLst>
            </p:cNvPr>
            <p:cNvSpPr>
              <a:spLocks/>
            </p:cNvSpPr>
            <p:nvPr/>
          </p:nvSpPr>
          <p:spPr bwMode="hidden">
            <a:xfrm>
              <a:off x="5030" y="3151"/>
              <a:ext cx="728" cy="240"/>
            </a:xfrm>
            <a:custGeom>
              <a:avLst/>
              <a:gdLst>
                <a:gd name="T0" fmla="*/ 585 w 729"/>
                <a:gd name="T1" fmla="*/ 240 h 240"/>
                <a:gd name="T2" fmla="*/ 0 w 729"/>
                <a:gd name="T3" fmla="*/ 0 h 240"/>
                <a:gd name="T4" fmla="*/ 0 w 729"/>
                <a:gd name="T5" fmla="*/ 6 h 240"/>
                <a:gd name="T6" fmla="*/ 585 w 729"/>
                <a:gd name="T7" fmla="*/ 240 h 240"/>
                <a:gd name="T8" fmla="*/ 58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2" name="Freeform 14">
              <a:extLst>
                <a:ext uri="{FF2B5EF4-FFF2-40B4-BE49-F238E27FC236}">
                  <a16:creationId xmlns:a16="http://schemas.microsoft.com/office/drawing/2014/main" id="{F8DE0F97-4A16-40D6-B031-6EB3464FE54B}"/>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1044" name="Freeform 15">
              <a:extLst>
                <a:ext uri="{FF2B5EF4-FFF2-40B4-BE49-F238E27FC236}">
                  <a16:creationId xmlns:a16="http://schemas.microsoft.com/office/drawing/2014/main" id="{EFC067FF-46AB-4C72-B682-2755EAC20131}"/>
                </a:ext>
              </a:extLst>
            </p:cNvPr>
            <p:cNvSpPr>
              <a:spLocks/>
            </p:cNvSpPr>
            <p:nvPr/>
          </p:nvSpPr>
          <p:spPr bwMode="hidden">
            <a:xfrm>
              <a:off x="5030" y="3049"/>
              <a:ext cx="728" cy="318"/>
            </a:xfrm>
            <a:custGeom>
              <a:avLst/>
              <a:gdLst>
                <a:gd name="T0" fmla="*/ 585 w 729"/>
                <a:gd name="T1" fmla="*/ 318 h 318"/>
                <a:gd name="T2" fmla="*/ 585 w 729"/>
                <a:gd name="T3" fmla="*/ 312 h 318"/>
                <a:gd name="T4" fmla="*/ 0 w 729"/>
                <a:gd name="T5" fmla="*/ 0 h 318"/>
                <a:gd name="T6" fmla="*/ 0 w 729"/>
                <a:gd name="T7" fmla="*/ 54 h 318"/>
                <a:gd name="T8" fmla="*/ 585 w 729"/>
                <a:gd name="T9" fmla="*/ 318 h 318"/>
                <a:gd name="T10" fmla="*/ 58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4" name="Freeform 16">
              <a:extLst>
                <a:ext uri="{FF2B5EF4-FFF2-40B4-BE49-F238E27FC236}">
                  <a16:creationId xmlns:a16="http://schemas.microsoft.com/office/drawing/2014/main" id="{939D44C9-4760-418B-A331-B168372CB36D}"/>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dirty="0">
                <a:latin typeface="Arial" charset="0"/>
                <a:ea typeface="+mn-ea"/>
              </a:endParaRPr>
            </a:p>
          </p:txBody>
        </p:sp>
        <p:sp>
          <p:nvSpPr>
            <p:cNvPr id="83985" name="Freeform 17">
              <a:extLst>
                <a:ext uri="{FF2B5EF4-FFF2-40B4-BE49-F238E27FC236}">
                  <a16:creationId xmlns:a16="http://schemas.microsoft.com/office/drawing/2014/main" id="{FBCBA583-8A4B-46CB-9619-C29D39A1BDB7}"/>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83986" name="Freeform 18">
              <a:extLst>
                <a:ext uri="{FF2B5EF4-FFF2-40B4-BE49-F238E27FC236}">
                  <a16:creationId xmlns:a16="http://schemas.microsoft.com/office/drawing/2014/main" id="{52FC115C-1B68-4B16-9579-AB809D3842B6}"/>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dirty="0">
                <a:latin typeface="Arial" charset="0"/>
                <a:ea typeface="+mn-ea"/>
              </a:endParaRPr>
            </a:p>
          </p:txBody>
        </p:sp>
        <p:sp>
          <p:nvSpPr>
            <p:cNvPr id="1048" name="Freeform 19">
              <a:extLst>
                <a:ext uri="{FF2B5EF4-FFF2-40B4-BE49-F238E27FC236}">
                  <a16:creationId xmlns:a16="http://schemas.microsoft.com/office/drawing/2014/main" id="{3667D7B3-1AFB-4FF2-BA07-3BAFDE9C9B80}"/>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8" name="Freeform 20">
              <a:extLst>
                <a:ext uri="{FF2B5EF4-FFF2-40B4-BE49-F238E27FC236}">
                  <a16:creationId xmlns:a16="http://schemas.microsoft.com/office/drawing/2014/main" id="{D2B0F78B-4227-4223-A86A-0A8E7B68386B}"/>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1050" name="Freeform 21">
              <a:extLst>
                <a:ext uri="{FF2B5EF4-FFF2-40B4-BE49-F238E27FC236}">
                  <a16:creationId xmlns:a16="http://schemas.microsoft.com/office/drawing/2014/main" id="{BCB707C9-0D2B-4F74-83A2-75F7CFAFCC50}"/>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0" name="Freeform 22">
              <a:extLst>
                <a:ext uri="{FF2B5EF4-FFF2-40B4-BE49-F238E27FC236}">
                  <a16:creationId xmlns:a16="http://schemas.microsoft.com/office/drawing/2014/main" id="{0F194624-FA7A-4381-A62C-280F4D87430A}"/>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83991" name="Freeform 23">
              <a:extLst>
                <a:ext uri="{FF2B5EF4-FFF2-40B4-BE49-F238E27FC236}">
                  <a16:creationId xmlns:a16="http://schemas.microsoft.com/office/drawing/2014/main" id="{74C58365-FA4D-4FAD-A1E1-F9D5C8AFFEB0}"/>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dirty="0">
                <a:latin typeface="Arial" charset="0"/>
                <a:ea typeface="+mn-ea"/>
              </a:endParaRPr>
            </a:p>
          </p:txBody>
        </p:sp>
        <p:sp>
          <p:nvSpPr>
            <p:cNvPr id="83992" name="Freeform 24">
              <a:extLst>
                <a:ext uri="{FF2B5EF4-FFF2-40B4-BE49-F238E27FC236}">
                  <a16:creationId xmlns:a16="http://schemas.microsoft.com/office/drawing/2014/main" id="{FB44BE2E-8F0D-446C-9477-A31D7B8E145E}"/>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dirty="0">
                <a:latin typeface="Arial" charset="0"/>
                <a:ea typeface="+mn-ea"/>
              </a:endParaRPr>
            </a:p>
          </p:txBody>
        </p:sp>
        <p:sp>
          <p:nvSpPr>
            <p:cNvPr id="1054" name="Freeform 25">
              <a:extLst>
                <a:ext uri="{FF2B5EF4-FFF2-40B4-BE49-F238E27FC236}">
                  <a16:creationId xmlns:a16="http://schemas.microsoft.com/office/drawing/2014/main" id="{C269A616-183D-40AE-9B3D-87C9AA8EDC60}"/>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4" name="Freeform 26">
              <a:extLst>
                <a:ext uri="{FF2B5EF4-FFF2-40B4-BE49-F238E27FC236}">
                  <a16:creationId xmlns:a16="http://schemas.microsoft.com/office/drawing/2014/main" id="{99E6F39B-C2A6-411B-8ACC-36CFB4FD3D86}"/>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dirty="0">
                <a:latin typeface="Arial" charset="0"/>
                <a:ea typeface="+mn-ea"/>
              </a:endParaRPr>
            </a:p>
          </p:txBody>
        </p:sp>
        <p:sp>
          <p:nvSpPr>
            <p:cNvPr id="83995" name="Freeform 27">
              <a:extLst>
                <a:ext uri="{FF2B5EF4-FFF2-40B4-BE49-F238E27FC236}">
                  <a16:creationId xmlns:a16="http://schemas.microsoft.com/office/drawing/2014/main" id="{F781C559-2806-42AA-8A2E-96D47A935A65}"/>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dirty="0">
                <a:latin typeface="Arial" charset="0"/>
                <a:ea typeface="+mn-ea"/>
              </a:endParaRPr>
            </a:p>
          </p:txBody>
        </p:sp>
        <p:sp>
          <p:nvSpPr>
            <p:cNvPr id="1057" name="Freeform 28">
              <a:extLst>
                <a:ext uri="{FF2B5EF4-FFF2-40B4-BE49-F238E27FC236}">
                  <a16:creationId xmlns:a16="http://schemas.microsoft.com/office/drawing/2014/main" id="{9C467939-BF27-4F37-9FE4-FC94F86FDAF1}"/>
                </a:ext>
              </a:extLst>
            </p:cNvPr>
            <p:cNvSpPr>
              <a:spLocks/>
            </p:cNvSpPr>
            <p:nvPr/>
          </p:nvSpPr>
          <p:spPr bwMode="hidden">
            <a:xfrm>
              <a:off x="5698" y="653"/>
              <a:ext cx="60" cy="311"/>
            </a:xfrm>
            <a:custGeom>
              <a:avLst/>
              <a:gdLst>
                <a:gd name="T0" fmla="*/ 0 w 60"/>
                <a:gd name="T1" fmla="*/ 144 h 312"/>
                <a:gd name="T2" fmla="*/ 60 w 60"/>
                <a:gd name="T3" fmla="*/ 16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7" name="Freeform 29">
              <a:extLst>
                <a:ext uri="{FF2B5EF4-FFF2-40B4-BE49-F238E27FC236}">
                  <a16:creationId xmlns:a16="http://schemas.microsoft.com/office/drawing/2014/main" id="{132DC34C-D0D0-4538-9890-F2DE5CCFB4C2}"/>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1059" name="Freeform 30">
              <a:extLst>
                <a:ext uri="{FF2B5EF4-FFF2-40B4-BE49-F238E27FC236}">
                  <a16:creationId xmlns:a16="http://schemas.microsoft.com/office/drawing/2014/main" id="{B09E4C0B-569D-4C87-B281-914454B61378}"/>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9" name="Freeform 31">
              <a:extLst>
                <a:ext uri="{FF2B5EF4-FFF2-40B4-BE49-F238E27FC236}">
                  <a16:creationId xmlns:a16="http://schemas.microsoft.com/office/drawing/2014/main" id="{49CDDBF4-660D-4B4D-92E3-9486CA196849}"/>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84000" name="Freeform 32">
              <a:extLst>
                <a:ext uri="{FF2B5EF4-FFF2-40B4-BE49-F238E27FC236}">
                  <a16:creationId xmlns:a16="http://schemas.microsoft.com/office/drawing/2014/main" id="{61A995E0-1B4D-4E6C-BB74-681787D1DED9}"/>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dirty="0">
                <a:latin typeface="Arial" charset="0"/>
                <a:ea typeface="+mn-ea"/>
              </a:endParaRPr>
            </a:p>
          </p:txBody>
        </p:sp>
        <p:sp>
          <p:nvSpPr>
            <p:cNvPr id="84001" name="Freeform 33">
              <a:extLst>
                <a:ext uri="{FF2B5EF4-FFF2-40B4-BE49-F238E27FC236}">
                  <a16:creationId xmlns:a16="http://schemas.microsoft.com/office/drawing/2014/main" id="{30A20025-E1D6-4EBA-8A09-19D73B10BFD6}"/>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84002" name="Freeform 34">
              <a:extLst>
                <a:ext uri="{FF2B5EF4-FFF2-40B4-BE49-F238E27FC236}">
                  <a16:creationId xmlns:a16="http://schemas.microsoft.com/office/drawing/2014/main" id="{E9E84CBF-5864-42B4-B78C-12A592DB9D04}"/>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84003" name="Freeform 35">
              <a:extLst>
                <a:ext uri="{FF2B5EF4-FFF2-40B4-BE49-F238E27FC236}">
                  <a16:creationId xmlns:a16="http://schemas.microsoft.com/office/drawing/2014/main" id="{75D741C4-A252-4F0A-851B-9A03A078B4A5}"/>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dirty="0">
                <a:latin typeface="Arial" charset="0"/>
                <a:ea typeface="+mn-ea"/>
              </a:endParaRPr>
            </a:p>
          </p:txBody>
        </p:sp>
        <p:sp>
          <p:nvSpPr>
            <p:cNvPr id="84004" name="Freeform 36">
              <a:extLst>
                <a:ext uri="{FF2B5EF4-FFF2-40B4-BE49-F238E27FC236}">
                  <a16:creationId xmlns:a16="http://schemas.microsoft.com/office/drawing/2014/main" id="{9DB61AE7-ADC7-4307-B467-88C89BCAD3E5}"/>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84005" name="Freeform 37">
              <a:extLst>
                <a:ext uri="{FF2B5EF4-FFF2-40B4-BE49-F238E27FC236}">
                  <a16:creationId xmlns:a16="http://schemas.microsoft.com/office/drawing/2014/main" id="{505C625A-3588-4797-B95E-A63FFFEB91B2}"/>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sp>
          <p:nvSpPr>
            <p:cNvPr id="84006" name="Freeform 38">
              <a:extLst>
                <a:ext uri="{FF2B5EF4-FFF2-40B4-BE49-F238E27FC236}">
                  <a16:creationId xmlns:a16="http://schemas.microsoft.com/office/drawing/2014/main" id="{4EF471FA-82A8-4039-BA96-32511F9C9538}"/>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dirty="0">
                <a:latin typeface="Arial" charset="0"/>
                <a:ea typeface="+mn-ea"/>
              </a:endParaRPr>
            </a:p>
          </p:txBody>
        </p:sp>
        <p:grpSp>
          <p:nvGrpSpPr>
            <p:cNvPr id="1068" name="Group 39">
              <a:extLst>
                <a:ext uri="{FF2B5EF4-FFF2-40B4-BE49-F238E27FC236}">
                  <a16:creationId xmlns:a16="http://schemas.microsoft.com/office/drawing/2014/main" id="{CB766659-2EF3-4356-9BF6-83E67E2325BA}"/>
                </a:ext>
              </a:extLst>
            </p:cNvPr>
            <p:cNvGrpSpPr>
              <a:grpSpLocks/>
            </p:cNvGrpSpPr>
            <p:nvPr userDrawn="1"/>
          </p:nvGrpSpPr>
          <p:grpSpPr bwMode="auto">
            <a:xfrm>
              <a:off x="0" y="1632"/>
              <a:ext cx="5758" cy="1858"/>
              <a:chOff x="0" y="1632"/>
              <a:chExt cx="5758" cy="1858"/>
            </a:xfrm>
          </p:grpSpPr>
          <p:sp>
            <p:nvSpPr>
              <p:cNvPr id="84008" name="Freeform 40">
                <a:extLst>
                  <a:ext uri="{FF2B5EF4-FFF2-40B4-BE49-F238E27FC236}">
                    <a16:creationId xmlns:a16="http://schemas.microsoft.com/office/drawing/2014/main" id="{1211ED1D-23F8-4202-B028-DF60945FE5D2}"/>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dirty="0">
                  <a:latin typeface="Arial" charset="0"/>
                  <a:ea typeface="+mn-ea"/>
                </a:endParaRPr>
              </a:p>
            </p:txBody>
          </p:sp>
          <p:sp>
            <p:nvSpPr>
              <p:cNvPr id="84009" name="Freeform 41">
                <a:extLst>
                  <a:ext uri="{FF2B5EF4-FFF2-40B4-BE49-F238E27FC236}">
                    <a16:creationId xmlns:a16="http://schemas.microsoft.com/office/drawing/2014/main" id="{7CCAC195-B253-44F3-A1B2-E2C77E26C978}"/>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dirty="0">
                  <a:latin typeface="Arial" charset="0"/>
                  <a:ea typeface="+mn-ea"/>
                </a:endParaRPr>
              </a:p>
            </p:txBody>
          </p:sp>
        </p:grpSp>
      </p:grpSp>
      <p:sp>
        <p:nvSpPr>
          <p:cNvPr id="84010" name="Rectangle 42">
            <a:extLst>
              <a:ext uri="{FF2B5EF4-FFF2-40B4-BE49-F238E27FC236}">
                <a16:creationId xmlns:a16="http://schemas.microsoft.com/office/drawing/2014/main" id="{0E2D5E65-7C42-4DDD-A271-E60CEC6B361F}"/>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4011" name="Rectangle 43">
            <a:extLst>
              <a:ext uri="{FF2B5EF4-FFF2-40B4-BE49-F238E27FC236}">
                <a16:creationId xmlns:a16="http://schemas.microsoft.com/office/drawing/2014/main" id="{CF008126-3B48-4B21-99B7-206FA9B4BAD8}"/>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012" name="Rectangle 44">
            <a:extLst>
              <a:ext uri="{FF2B5EF4-FFF2-40B4-BE49-F238E27FC236}">
                <a16:creationId xmlns:a16="http://schemas.microsoft.com/office/drawing/2014/main" id="{4FCA5895-EB92-48F5-B0C7-167F69625175}"/>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ea typeface="+mn-ea"/>
              </a:defRPr>
            </a:lvl1pPr>
          </a:lstStyle>
          <a:p>
            <a:pPr>
              <a:defRPr/>
            </a:pPr>
            <a:endParaRPr lang="en-US"/>
          </a:p>
        </p:txBody>
      </p:sp>
      <p:sp>
        <p:nvSpPr>
          <p:cNvPr id="84013" name="Rectangle 45">
            <a:extLst>
              <a:ext uri="{FF2B5EF4-FFF2-40B4-BE49-F238E27FC236}">
                <a16:creationId xmlns:a16="http://schemas.microsoft.com/office/drawing/2014/main" id="{B6E8F490-145A-4243-BE77-E5A33A7E785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ea typeface="+mn-ea"/>
              </a:defRPr>
            </a:lvl1pPr>
          </a:lstStyle>
          <a:p>
            <a:pPr>
              <a:defRPr/>
            </a:pPr>
            <a:endParaRPr lang="en-US"/>
          </a:p>
        </p:txBody>
      </p:sp>
      <p:sp>
        <p:nvSpPr>
          <p:cNvPr id="84014" name="Rectangle 46">
            <a:extLst>
              <a:ext uri="{FF2B5EF4-FFF2-40B4-BE49-F238E27FC236}">
                <a16:creationId xmlns:a16="http://schemas.microsoft.com/office/drawing/2014/main" id="{6BADBCF9-1414-4EA7-A2C5-29DBB9EB9FD7}"/>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BC6B4E8A-081E-49E4-9F63-58F5EA477E6A}"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6223" r:id="rId1"/>
    <p:sldLayoutId id="2147486208" r:id="rId2"/>
    <p:sldLayoutId id="2147486209" r:id="rId3"/>
    <p:sldLayoutId id="2147486210" r:id="rId4"/>
    <p:sldLayoutId id="2147486211" r:id="rId5"/>
    <p:sldLayoutId id="2147486212" r:id="rId6"/>
    <p:sldLayoutId id="2147486213" r:id="rId7"/>
    <p:sldLayoutId id="2147486214" r:id="rId8"/>
    <p:sldLayoutId id="2147486215" r:id="rId9"/>
    <p:sldLayoutId id="2147486216" r:id="rId10"/>
    <p:sldLayoutId id="2147486217" r:id="rId11"/>
    <p:sldLayoutId id="2147486218" r:id="rId12"/>
    <p:sldLayoutId id="2147486219" r:id="rId13"/>
    <p:sldLayoutId id="2147486220" r:id="rId14"/>
    <p:sldLayoutId id="2147486221" r:id="rId15"/>
    <p:sldLayoutId id="2147486222" r:id="rId16"/>
  </p:sldLayoutIdLst>
  <p:transition spd="slow">
    <p:zo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8"/>
        </a:buBlip>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9"/>
        </a:buBlip>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20"/>
        </a:buBlip>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90000"/>
        <a:buFont typeface="Wingdings" charset="2"/>
        <a:buBlip>
          <a:blip r:embed="rId20"/>
        </a:buBlip>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90000"/>
        <a:buFont typeface="Wingdings" charset="2"/>
        <a:buBlip>
          <a:blip r:embed="rId20"/>
        </a:buBlip>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90000"/>
        <a:buFont typeface="Wingdings" charset="2"/>
        <a:buBlip>
          <a:blip r:embed="rId20"/>
        </a:buBlip>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90000"/>
        <a:buFont typeface="Wingdings" charset="2"/>
        <a:buBlip>
          <a:blip r:embed="rId20"/>
        </a:buBlip>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KR5hXcwELVY?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yezjLhCXuzU?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anciscan Sisters of Chicago | Way of the Cross">
            <a:extLst>
              <a:ext uri="{FF2B5EF4-FFF2-40B4-BE49-F238E27FC236}">
                <a16:creationId xmlns:a16="http://schemas.microsoft.com/office/drawing/2014/main" id="{BCD3526C-7CBD-40F3-9E0A-D4752D9BE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95316"/>
            <a:ext cx="9144000" cy="436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33399"/>
      </p:ext>
    </p:extLst>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42B561-1385-47B0-826C-CAE944066347}"/>
              </a:ext>
            </a:extLst>
          </p:cNvPr>
          <p:cNvSpPr>
            <a:spLocks noGrp="1" noChangeArrowheads="1"/>
          </p:cNvSpPr>
          <p:nvPr>
            <p:ph type="title"/>
          </p:nvPr>
        </p:nvSpPr>
        <p:spPr>
          <a:xfrm>
            <a:off x="1981200" y="2438400"/>
            <a:ext cx="8229600" cy="1905000"/>
          </a:xfrm>
        </p:spPr>
        <p:txBody>
          <a:bodyPr/>
          <a:lstStyle/>
          <a:p>
            <a:pPr eaLnBrk="1" hangingPunct="1">
              <a:defRPr/>
            </a:pPr>
            <a:r>
              <a:rPr lang="en-US" sz="3600" b="1" dirty="0">
                <a:ea typeface="+mj-ea"/>
                <a:cs typeface="+mj-cs"/>
              </a:rPr>
              <a:t>History of The Stations of the Cross</a:t>
            </a:r>
            <a:br>
              <a:rPr lang="en-US" sz="3600" b="1" dirty="0">
                <a:ea typeface="+mj-ea"/>
                <a:cs typeface="+mj-cs"/>
              </a:rPr>
            </a:br>
            <a:br>
              <a:rPr lang="en-US" sz="3600" b="1" dirty="0">
                <a:ea typeface="+mj-ea"/>
                <a:cs typeface="+mj-cs"/>
              </a:rPr>
            </a:br>
            <a:r>
              <a:rPr lang="en-US" b="1" dirty="0">
                <a:ea typeface="+mj-ea"/>
                <a:cs typeface="+mj-cs"/>
              </a:rPr>
              <a:t>Video</a:t>
            </a:r>
          </a:p>
        </p:txBody>
      </p:sp>
      <p:pic>
        <p:nvPicPr>
          <p:cNvPr id="2" name="Online Media 1" descr="The History of the Stations of the Cross">
            <a:hlinkClick r:id="" action="ppaction://media"/>
            <a:extLst>
              <a:ext uri="{FF2B5EF4-FFF2-40B4-BE49-F238E27FC236}">
                <a16:creationId xmlns:a16="http://schemas.microsoft.com/office/drawing/2014/main" id="{4DE98C1B-DDE2-59CF-AC6E-ECAD7897C91A}"/>
              </a:ext>
            </a:extLst>
          </p:cNvPr>
          <p:cNvPicPr>
            <a:picLocks noRot="1" noChangeAspect="1"/>
          </p:cNvPicPr>
          <p:nvPr>
            <a:videoFile r:link="rId1"/>
          </p:nvPr>
        </p:nvPicPr>
        <p:blipFill>
          <a:blip r:embed="rId3"/>
          <a:stretch>
            <a:fillRect/>
          </a:stretch>
        </p:blipFill>
        <p:spPr>
          <a:xfrm>
            <a:off x="1645382" y="914401"/>
            <a:ext cx="8869711" cy="5011387"/>
          </a:xfrm>
          <a:prstGeom prst="rect">
            <a:avLst/>
          </a:prstGeom>
        </p:spPr>
      </p:pic>
    </p:spTree>
    <p:extLst>
      <p:ext uri="{BB962C8B-B14F-4D97-AF65-F5344CB8AC3E}">
        <p14:creationId xmlns:p14="http://schemas.microsoft.com/office/powerpoint/2010/main" val="299700764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45197-F004-4DC6-ACB6-ECBE0DF589CE}"/>
              </a:ext>
            </a:extLst>
          </p:cNvPr>
          <p:cNvSpPr>
            <a:spLocks noGrp="1" noChangeArrowheads="1"/>
          </p:cNvSpPr>
          <p:nvPr>
            <p:ph idx="1"/>
          </p:nvPr>
        </p:nvSpPr>
        <p:spPr>
          <a:xfrm>
            <a:off x="1905000" y="1752600"/>
            <a:ext cx="8458200" cy="2209800"/>
          </a:xfrm>
        </p:spPr>
        <p:txBody>
          <a:bodyPr/>
          <a:lstStyle/>
          <a:p>
            <a:r>
              <a:rPr lang="en-US" sz="2800" dirty="0">
                <a:effectLst/>
              </a:rPr>
              <a:t>Leonard of Port Maurice or Porto Maurizio (Italy) (1676–1751), a Franciscan, who established what we know as the 14 Stations of the Cross.</a:t>
            </a:r>
          </a:p>
          <a:p>
            <a:endParaRPr lang="en-US" altLang="en-US" sz="2400" dirty="0">
              <a:effectLst/>
              <a:ea typeface="ＭＳ Ｐゴシック" panose="020B0600070205080204" pitchFamily="34" charset="-128"/>
            </a:endParaRPr>
          </a:p>
        </p:txBody>
      </p:sp>
      <p:sp>
        <p:nvSpPr>
          <p:cNvPr id="4" name="Rectangle 2">
            <a:extLst>
              <a:ext uri="{FF2B5EF4-FFF2-40B4-BE49-F238E27FC236}">
                <a16:creationId xmlns:a16="http://schemas.microsoft.com/office/drawing/2014/main" id="{30E20344-CFAF-4D24-9EF2-036FD3AB84B1}"/>
              </a:ext>
            </a:extLst>
          </p:cNvPr>
          <p:cNvSpPr>
            <a:spLocks noGrp="1" noChangeArrowheads="1"/>
          </p:cNvSpPr>
          <p:nvPr>
            <p:ph type="title"/>
          </p:nvPr>
        </p:nvSpPr>
        <p:spPr>
          <a:xfrm>
            <a:off x="1676400" y="76200"/>
            <a:ext cx="8839200" cy="1371600"/>
          </a:xfrm>
        </p:spPr>
        <p:txBody>
          <a:bodyPr/>
          <a:lstStyle/>
          <a:p>
            <a:pPr eaLnBrk="1" hangingPunct="1">
              <a:defRPr/>
            </a:pPr>
            <a:r>
              <a:rPr lang="en-US" sz="3200" b="1" dirty="0">
                <a:ea typeface="+mj-ea"/>
                <a:cs typeface="+mj-cs"/>
              </a:rPr>
              <a:t>Who Popularized the Stations of the Cross?</a:t>
            </a:r>
          </a:p>
        </p:txBody>
      </p:sp>
      <p:pic>
        <p:nvPicPr>
          <p:cNvPr id="1028" name="Picture 4">
            <a:extLst>
              <a:ext uri="{FF2B5EF4-FFF2-40B4-BE49-F238E27FC236}">
                <a16:creationId xmlns:a16="http://schemas.microsoft.com/office/drawing/2014/main" id="{9635972A-A5E1-4634-801F-56BF62DE0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52801"/>
            <a:ext cx="2438400" cy="343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114549"/>
      </p:ext>
    </p:extLst>
  </p:cSld>
  <p:clrMapOvr>
    <a:masterClrMapping/>
  </p:clrMapOvr>
  <p:transition spd="slow">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tions Of The Cross  Catholic picture  print image 1">
            <a:extLst>
              <a:ext uri="{FF2B5EF4-FFF2-40B4-BE49-F238E27FC236}">
                <a16:creationId xmlns:a16="http://schemas.microsoft.com/office/drawing/2014/main" id="{B4B2C12D-F9C9-4A7E-B5ED-0B205A3F2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
            <a:ext cx="5486400" cy="6861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D237-4D81-AE4F-7759-88790E9824FD}"/>
              </a:ext>
            </a:extLst>
          </p:cNvPr>
          <p:cNvSpPr>
            <a:spLocks noGrp="1"/>
          </p:cNvSpPr>
          <p:nvPr>
            <p:ph type="title"/>
          </p:nvPr>
        </p:nvSpPr>
        <p:spPr/>
        <p:txBody>
          <a:bodyPr/>
          <a:lstStyle/>
          <a:p>
            <a:r>
              <a:rPr lang="en-US" dirty="0"/>
              <a:t>Stations of the Cross</a:t>
            </a:r>
          </a:p>
        </p:txBody>
      </p:sp>
      <p:sp>
        <p:nvSpPr>
          <p:cNvPr id="3" name="Content Placeholder 2">
            <a:extLst>
              <a:ext uri="{FF2B5EF4-FFF2-40B4-BE49-F238E27FC236}">
                <a16:creationId xmlns:a16="http://schemas.microsoft.com/office/drawing/2014/main" id="{D56E6488-CF07-58B0-166C-ECD6CAE080D9}"/>
              </a:ext>
            </a:extLst>
          </p:cNvPr>
          <p:cNvSpPr>
            <a:spLocks noGrp="1"/>
          </p:cNvSpPr>
          <p:nvPr>
            <p:ph idx="1"/>
          </p:nvPr>
        </p:nvSpPr>
        <p:spPr/>
        <p:txBody>
          <a:bodyPr/>
          <a:lstStyle/>
          <a:p>
            <a:r>
              <a:rPr lang="en-US" dirty="0"/>
              <a:t>Where are they found?</a:t>
            </a:r>
          </a:p>
          <a:p>
            <a:pPr lvl="1"/>
            <a:r>
              <a:rPr lang="en-US" dirty="0"/>
              <a:t>In Holy Spirit they are on the left and right walls of the nave</a:t>
            </a:r>
          </a:p>
          <a:p>
            <a:pPr lvl="2"/>
            <a:r>
              <a:rPr lang="en-US" dirty="0"/>
              <a:t>Station 1 is above the choir pit</a:t>
            </a:r>
          </a:p>
          <a:p>
            <a:pPr lvl="2"/>
            <a:r>
              <a:rPr lang="en-US" dirty="0"/>
              <a:t>Station 14 is near the votive candles</a:t>
            </a:r>
          </a:p>
          <a:p>
            <a:pPr lvl="2"/>
            <a:r>
              <a:rPr lang="en-US" dirty="0"/>
              <a:t>There are also stations in the Adoration Chapel</a:t>
            </a:r>
          </a:p>
          <a:p>
            <a:pPr lvl="1"/>
            <a:r>
              <a:rPr lang="en-US" dirty="0"/>
              <a:t>The stations are placed in similar locations in other Catholic Churches</a:t>
            </a:r>
          </a:p>
          <a:p>
            <a:pPr lvl="2"/>
            <a:endParaRPr lang="en-US" dirty="0"/>
          </a:p>
          <a:p>
            <a:pPr marL="914400" lvl="2" indent="0">
              <a:buNone/>
            </a:pPr>
            <a:endParaRPr lang="en-US" dirty="0"/>
          </a:p>
        </p:txBody>
      </p:sp>
    </p:spTree>
    <p:extLst>
      <p:ext uri="{BB962C8B-B14F-4D97-AF65-F5344CB8AC3E}">
        <p14:creationId xmlns:p14="http://schemas.microsoft.com/office/powerpoint/2010/main" val="1084304562"/>
      </p:ext>
    </p:extLst>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5782-08B2-1B82-1DAF-865DCE8E33B5}"/>
              </a:ext>
            </a:extLst>
          </p:cNvPr>
          <p:cNvSpPr>
            <a:spLocks noGrp="1"/>
          </p:cNvSpPr>
          <p:nvPr>
            <p:ph type="title"/>
          </p:nvPr>
        </p:nvSpPr>
        <p:spPr>
          <a:xfrm>
            <a:off x="609600" y="277813"/>
            <a:ext cx="10972800" cy="1143000"/>
          </a:xfrm>
        </p:spPr>
        <p:txBody>
          <a:bodyPr wrap="square" anchor="ctr">
            <a:normAutofit/>
          </a:bodyPr>
          <a:lstStyle/>
          <a:p>
            <a:r>
              <a:rPr lang="en-US" dirty="0"/>
              <a:t>Example From Holy Spirit</a:t>
            </a:r>
          </a:p>
        </p:txBody>
      </p:sp>
      <p:pic>
        <p:nvPicPr>
          <p:cNvPr id="4" name="Picture 8" descr="Lent ⋆ Holy Spirit Catholic Church, Jacksonville, FL">
            <a:extLst>
              <a:ext uri="{FF2B5EF4-FFF2-40B4-BE49-F238E27FC236}">
                <a16:creationId xmlns:a16="http://schemas.microsoft.com/office/drawing/2014/main" id="{67785858-BFF1-1E76-B620-138E80BC95A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94504" y="1600201"/>
            <a:ext cx="3014991" cy="4530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a:extLst>
              <a:ext uri="{FF2B5EF4-FFF2-40B4-BE49-F238E27FC236}">
                <a16:creationId xmlns:a16="http://schemas.microsoft.com/office/drawing/2014/main" id="{F8FAA06E-2AF0-1E1C-1611-608980F651FC}"/>
              </a:ext>
            </a:extLst>
          </p:cNvPr>
          <p:cNvSpPr>
            <a:spLocks noGrp="1"/>
          </p:cNvSpPr>
          <p:nvPr>
            <p:ph type="body" sz="half" idx="2"/>
          </p:nvPr>
        </p:nvSpPr>
        <p:spPr>
          <a:xfrm>
            <a:off x="6197600" y="1600201"/>
            <a:ext cx="5384800" cy="4530725"/>
          </a:xfrm>
        </p:spPr>
        <p:txBody>
          <a:bodyPr wrap="square" anchor="ctr">
            <a:normAutofit/>
          </a:bodyPr>
          <a:lstStyle/>
          <a:p>
            <a:r>
              <a:rPr lang="en-US" dirty="0"/>
              <a:t>This is the XI Station at Holy Spirit, “Jesus is nailed to the Cross”</a:t>
            </a:r>
          </a:p>
          <a:p>
            <a:r>
              <a:rPr lang="en-US" dirty="0"/>
              <a:t>It is on the right-side wall of the church as you face the altar</a:t>
            </a:r>
          </a:p>
        </p:txBody>
      </p:sp>
    </p:spTree>
    <p:extLst>
      <p:ext uri="{BB962C8B-B14F-4D97-AF65-F5344CB8AC3E}">
        <p14:creationId xmlns:p14="http://schemas.microsoft.com/office/powerpoint/2010/main" val="3729067143"/>
      </p:ext>
    </p:extLst>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5782-08B2-1B82-1DAF-865DCE8E33B5}"/>
              </a:ext>
            </a:extLst>
          </p:cNvPr>
          <p:cNvSpPr>
            <a:spLocks noGrp="1"/>
          </p:cNvSpPr>
          <p:nvPr>
            <p:ph type="title"/>
          </p:nvPr>
        </p:nvSpPr>
        <p:spPr>
          <a:xfrm>
            <a:off x="609600" y="277813"/>
            <a:ext cx="10972800" cy="1143000"/>
          </a:xfrm>
        </p:spPr>
        <p:txBody>
          <a:bodyPr wrap="square" anchor="ctr">
            <a:normAutofit/>
          </a:bodyPr>
          <a:lstStyle/>
          <a:p>
            <a:r>
              <a:rPr lang="en-US" dirty="0"/>
              <a:t>Examples From Other Churches</a:t>
            </a:r>
          </a:p>
        </p:txBody>
      </p:sp>
      <p:pic>
        <p:nvPicPr>
          <p:cNvPr id="5" name="Content Placeholder 4" descr="Special Features">
            <a:extLst>
              <a:ext uri="{FF2B5EF4-FFF2-40B4-BE49-F238E27FC236}">
                <a16:creationId xmlns:a16="http://schemas.microsoft.com/office/drawing/2014/main" id="{57316C68-A4CE-AFEE-E644-7B008DEB7E0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20574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tations of The Cross Stations of The Cross | Mother of God Catholic Church">
            <a:extLst>
              <a:ext uri="{FF2B5EF4-FFF2-40B4-BE49-F238E27FC236}">
                <a16:creationId xmlns:a16="http://schemas.microsoft.com/office/drawing/2014/main" id="{02179604-E33A-EA5F-A16A-752784637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255" y="1828800"/>
            <a:ext cx="3022729" cy="421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533713"/>
      </p:ext>
    </p:extLst>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0E20344-CFAF-4D24-9EF2-036FD3AB84B1}"/>
              </a:ext>
            </a:extLst>
          </p:cNvPr>
          <p:cNvSpPr>
            <a:spLocks noGrp="1" noChangeArrowheads="1"/>
          </p:cNvSpPr>
          <p:nvPr>
            <p:ph type="title"/>
          </p:nvPr>
        </p:nvSpPr>
        <p:spPr>
          <a:xfrm>
            <a:off x="1981200" y="685800"/>
            <a:ext cx="8229600" cy="990600"/>
          </a:xfrm>
        </p:spPr>
        <p:txBody>
          <a:bodyPr/>
          <a:lstStyle/>
          <a:p>
            <a:pPr eaLnBrk="1" hangingPunct="1">
              <a:defRPr/>
            </a:pPr>
            <a:r>
              <a:rPr lang="en-US" sz="4000" b="1" dirty="0">
                <a:ea typeface="+mj-ea"/>
                <a:cs typeface="+mj-cs"/>
              </a:rPr>
              <a:t>Closing Prayer</a:t>
            </a:r>
            <a:endParaRPr lang="en-US" sz="4800" b="1" dirty="0">
              <a:ea typeface="+mj-ea"/>
              <a:cs typeface="+mj-cs"/>
            </a:endParaRPr>
          </a:p>
        </p:txBody>
      </p:sp>
      <p:sp>
        <p:nvSpPr>
          <p:cNvPr id="5" name="TextBox 4">
            <a:extLst>
              <a:ext uri="{FF2B5EF4-FFF2-40B4-BE49-F238E27FC236}">
                <a16:creationId xmlns:a16="http://schemas.microsoft.com/office/drawing/2014/main" id="{EE8C9EDA-C867-3216-1CE9-51CF616B7DCB}"/>
              </a:ext>
            </a:extLst>
          </p:cNvPr>
          <p:cNvSpPr txBox="1"/>
          <p:nvPr/>
        </p:nvSpPr>
        <p:spPr>
          <a:xfrm>
            <a:off x="647700" y="2090172"/>
            <a:ext cx="10896600" cy="2899448"/>
          </a:xfrm>
          <a:prstGeom prst="rect">
            <a:avLst/>
          </a:prstGeom>
          <a:noFill/>
        </p:spPr>
        <p:txBody>
          <a:bodyPr wrap="square">
            <a:spAutoFit/>
          </a:bodyPr>
          <a:lstStyle/>
          <a:p>
            <a:pPr>
              <a:lnSpc>
                <a:spcPct val="110000"/>
              </a:lnSpc>
            </a:pPr>
            <a:r>
              <a:rPr lang="en-US" sz="2800" b="1" dirty="0">
                <a:ea typeface="+mj-ea"/>
                <a:cs typeface="+mj-cs"/>
              </a:rPr>
              <a:t>Lord Jesus Christ, your passion and death is the sacrifice that unites earth and heaven and reconciles all people to you. May we who have faithfully reflected on these mysteries</a:t>
            </a:r>
            <a:br>
              <a:rPr lang="en-US" sz="2800" b="1" dirty="0">
                <a:ea typeface="+mj-ea"/>
                <a:cs typeface="+mj-cs"/>
              </a:rPr>
            </a:br>
            <a:r>
              <a:rPr lang="en-US" sz="2800" b="1" dirty="0">
                <a:ea typeface="+mj-ea"/>
                <a:cs typeface="+mj-cs"/>
              </a:rPr>
              <a:t>follow in your steps and so come to share your glory in heaven where you live and reign with the Father and the Holy Spirit one God, for ever and ever.</a:t>
            </a:r>
            <a:endParaRPr lang="en-US" sz="2800" dirty="0"/>
          </a:p>
        </p:txBody>
      </p:sp>
    </p:spTree>
    <p:extLst>
      <p:ext uri="{BB962C8B-B14F-4D97-AF65-F5344CB8AC3E}">
        <p14:creationId xmlns:p14="http://schemas.microsoft.com/office/powerpoint/2010/main" val="3866239499"/>
      </p:ext>
    </p:extLst>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C69626-1910-A2A9-3D10-7E5F42CB2AA5}"/>
              </a:ext>
            </a:extLst>
          </p:cNvPr>
          <p:cNvSpPr>
            <a:spLocks noGrp="1"/>
          </p:cNvSpPr>
          <p:nvPr>
            <p:ph type="body" idx="1"/>
          </p:nvPr>
        </p:nvSpPr>
        <p:spPr>
          <a:xfrm>
            <a:off x="914400" y="2590800"/>
            <a:ext cx="10363200" cy="1500187"/>
          </a:xfrm>
        </p:spPr>
        <p:txBody>
          <a:bodyPr anchor="ctr"/>
          <a:lstStyle/>
          <a:p>
            <a:pPr algn="ctr"/>
            <a:r>
              <a:rPr lang="en-US" sz="6000" dirty="0"/>
              <a:t>Questions?</a:t>
            </a:r>
          </a:p>
        </p:txBody>
      </p:sp>
    </p:spTree>
    <p:extLst>
      <p:ext uri="{BB962C8B-B14F-4D97-AF65-F5344CB8AC3E}">
        <p14:creationId xmlns:p14="http://schemas.microsoft.com/office/powerpoint/2010/main" val="2124217608"/>
      </p:ext>
    </p:extLst>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745FEF14-676B-4568-8416-A4E6514D6497}"/>
              </a:ext>
            </a:extLst>
          </p:cNvPr>
          <p:cNvSpPr>
            <a:spLocks noGrp="1" noChangeArrowheads="1"/>
          </p:cNvSpPr>
          <p:nvPr>
            <p:ph type="title"/>
          </p:nvPr>
        </p:nvSpPr>
        <p:spPr>
          <a:xfrm>
            <a:off x="1981200" y="201614"/>
            <a:ext cx="8229600" cy="865187"/>
          </a:xfrm>
        </p:spPr>
        <p:txBody>
          <a:bodyPr/>
          <a:lstStyle/>
          <a:p>
            <a:pPr eaLnBrk="1" hangingPunct="1">
              <a:defRPr/>
            </a:pPr>
            <a:r>
              <a:rPr lang="en-US" sz="4000" b="1" dirty="0">
                <a:ea typeface="+mj-ea"/>
                <a:cs typeface="+mj-cs"/>
              </a:rPr>
              <a:t>Opening Prayer</a:t>
            </a:r>
          </a:p>
        </p:txBody>
      </p:sp>
      <p:sp>
        <p:nvSpPr>
          <p:cNvPr id="2" name="Rectangle 1">
            <a:extLst>
              <a:ext uri="{FF2B5EF4-FFF2-40B4-BE49-F238E27FC236}">
                <a16:creationId xmlns:a16="http://schemas.microsoft.com/office/drawing/2014/main" id="{ABB3915B-8853-455A-8B8A-697FE2C77CF9}"/>
              </a:ext>
            </a:extLst>
          </p:cNvPr>
          <p:cNvSpPr/>
          <p:nvPr/>
        </p:nvSpPr>
        <p:spPr>
          <a:xfrm>
            <a:off x="1905000" y="1668464"/>
            <a:ext cx="8458200" cy="3108543"/>
          </a:xfrm>
          <a:prstGeom prst="rect">
            <a:avLst/>
          </a:prstGeom>
        </p:spPr>
        <p:txBody>
          <a:bodyPr>
            <a:spAutoFit/>
          </a:bodyPr>
          <a:lstStyle/>
          <a:p>
            <a:pPr algn="ctr">
              <a:defRPr/>
            </a:pPr>
            <a:r>
              <a:rPr lang="en-US" sz="2800" b="1" dirty="0">
                <a:effectLst>
                  <a:outerShdw blurRad="38100" dist="38100" dir="2700000" algn="tl">
                    <a:srgbClr val="000000"/>
                  </a:outerShdw>
                </a:effectLst>
                <a:latin typeface="Arial" charset="0"/>
              </a:rPr>
              <a:t>Lord Jesus Christ,</a:t>
            </a:r>
          </a:p>
          <a:p>
            <a:pPr algn="ctr">
              <a:defRPr/>
            </a:pPr>
            <a:r>
              <a:rPr lang="en-US" sz="2800" b="1" dirty="0">
                <a:effectLst>
                  <a:outerShdw blurRad="38100" dist="38100" dir="2700000" algn="tl">
                    <a:srgbClr val="000000"/>
                  </a:outerShdw>
                </a:effectLst>
                <a:latin typeface="Arial" charset="0"/>
              </a:rPr>
              <a:t>fill our hearts with the light of your Spirit,</a:t>
            </a:r>
          </a:p>
          <a:p>
            <a:pPr algn="ctr">
              <a:defRPr/>
            </a:pPr>
            <a:r>
              <a:rPr lang="en-US" sz="2800" b="1" dirty="0">
                <a:effectLst>
                  <a:outerShdw blurRad="38100" dist="38100" dir="2700000" algn="tl">
                    <a:srgbClr val="000000"/>
                  </a:outerShdw>
                </a:effectLst>
                <a:latin typeface="Arial" charset="0"/>
              </a:rPr>
              <a:t>so that following you on your final journey,</a:t>
            </a:r>
          </a:p>
          <a:p>
            <a:pPr algn="ctr">
              <a:defRPr/>
            </a:pPr>
            <a:r>
              <a:rPr lang="en-US" sz="2800" b="1" dirty="0">
                <a:effectLst>
                  <a:outerShdw blurRad="38100" dist="38100" dir="2700000" algn="tl">
                    <a:srgbClr val="000000"/>
                  </a:outerShdw>
                </a:effectLst>
                <a:latin typeface="Arial" charset="0"/>
              </a:rPr>
              <a:t>we may come to know the price of our redemption and become worthy of a share in the fruits of your Passion, Death and Resurrection.</a:t>
            </a:r>
          </a:p>
          <a:p>
            <a:pPr algn="ctr">
              <a:defRPr/>
            </a:pPr>
            <a:r>
              <a:rPr lang="en-US" sz="2800" b="1" dirty="0">
                <a:effectLst>
                  <a:outerShdw blurRad="38100" dist="38100" dir="2700000" algn="tl">
                    <a:srgbClr val="000000"/>
                  </a:outerShdw>
                </a:effectLst>
                <a:latin typeface="Arial" charset="0"/>
              </a:rPr>
              <a:t>You who live and reign forever and ever.  Amen. </a:t>
            </a:r>
          </a:p>
        </p:txBody>
      </p:sp>
    </p:spTree>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D6B58B3-9FE1-49D9-B426-6A99DEC242D1}"/>
              </a:ext>
            </a:extLst>
          </p:cNvPr>
          <p:cNvSpPr>
            <a:spLocks noGrp="1" noChangeArrowheads="1"/>
          </p:cNvSpPr>
          <p:nvPr>
            <p:ph type="title"/>
          </p:nvPr>
        </p:nvSpPr>
        <p:spPr>
          <a:xfrm>
            <a:off x="1981200" y="304800"/>
            <a:ext cx="8229600" cy="1219200"/>
          </a:xfrm>
        </p:spPr>
        <p:txBody>
          <a:bodyPr/>
          <a:lstStyle/>
          <a:p>
            <a:pPr eaLnBrk="1" hangingPunct="1">
              <a:defRPr/>
            </a:pPr>
            <a:r>
              <a:rPr lang="en-US" sz="6000" b="1" dirty="0"/>
              <a:t>Opening Scripture </a:t>
            </a:r>
            <a:endParaRPr lang="en-US" sz="6000" b="1" dirty="0">
              <a:ea typeface="+mj-ea"/>
              <a:cs typeface="+mj-cs"/>
            </a:endParaRPr>
          </a:p>
        </p:txBody>
      </p:sp>
      <p:sp>
        <p:nvSpPr>
          <p:cNvPr id="5" name="TextBox 4">
            <a:extLst>
              <a:ext uri="{FF2B5EF4-FFF2-40B4-BE49-F238E27FC236}">
                <a16:creationId xmlns:a16="http://schemas.microsoft.com/office/drawing/2014/main" id="{22E5F2B6-B430-4844-B465-94D7CCC466DD}"/>
              </a:ext>
            </a:extLst>
          </p:cNvPr>
          <p:cNvSpPr txBox="1"/>
          <p:nvPr/>
        </p:nvSpPr>
        <p:spPr>
          <a:xfrm>
            <a:off x="2286000" y="2133601"/>
            <a:ext cx="7924800" cy="1015663"/>
          </a:xfrm>
          <a:prstGeom prst="rect">
            <a:avLst/>
          </a:prstGeom>
          <a:noFill/>
        </p:spPr>
        <p:txBody>
          <a:bodyPr>
            <a:spAutoFit/>
          </a:bodyPr>
          <a:lstStyle/>
          <a:p>
            <a:pPr algn="ctr">
              <a:defRPr/>
            </a:pPr>
            <a:r>
              <a:rPr lang="en-US" sz="6000" b="1" dirty="0">
                <a:latin typeface="+mj-lt"/>
              </a:rPr>
              <a:t>Mark 15:21-39</a:t>
            </a:r>
          </a:p>
        </p:txBody>
      </p:sp>
      <p:pic>
        <p:nvPicPr>
          <p:cNvPr id="7172" name="Picture 5" descr="Introduction to Autumn Reflections 2020 – St Giles' and St Margaret's,  Oxford – Faith &amp; Prayer">
            <a:extLst>
              <a:ext uri="{FF2B5EF4-FFF2-40B4-BE49-F238E27FC236}">
                <a16:creationId xmlns:a16="http://schemas.microsoft.com/office/drawing/2014/main" id="{315D2CFB-453B-46EF-AA11-4BB5BC22D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14800"/>
            <a:ext cx="470609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n on faith">
            <a:extLst>
              <a:ext uri="{FF2B5EF4-FFF2-40B4-BE49-F238E27FC236}">
                <a16:creationId xmlns:a16="http://schemas.microsoft.com/office/drawing/2014/main" id="{BEFC6AED-0E5C-49D9-8191-0DE4F4145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73649"/>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45197-F004-4DC6-ACB6-ECBE0DF589CE}"/>
              </a:ext>
            </a:extLst>
          </p:cNvPr>
          <p:cNvSpPr>
            <a:spLocks noGrp="1" noChangeArrowheads="1"/>
          </p:cNvSpPr>
          <p:nvPr>
            <p:ph idx="1"/>
          </p:nvPr>
        </p:nvSpPr>
        <p:spPr>
          <a:xfrm>
            <a:off x="2743200" y="1752600"/>
            <a:ext cx="7620000" cy="4876800"/>
          </a:xfrm>
        </p:spPr>
        <p:txBody>
          <a:bodyPr/>
          <a:lstStyle/>
          <a:p>
            <a:r>
              <a:rPr lang="en-US" altLang="en-US" sz="3600" b="1" dirty="0">
                <a:effectLst/>
                <a:ea typeface="ＭＳ Ｐゴシック" panose="020B0600070205080204" pitchFamily="34" charset="-128"/>
              </a:rPr>
              <a:t>Also known as…</a:t>
            </a:r>
          </a:p>
          <a:p>
            <a:pPr lvl="1"/>
            <a:r>
              <a:rPr lang="en-US" altLang="en-US" sz="3200" dirty="0">
                <a:effectLst/>
                <a:ea typeface="ＭＳ Ｐゴシック" panose="020B0600070205080204" pitchFamily="34" charset="-128"/>
              </a:rPr>
              <a:t>The Stations of the Cross</a:t>
            </a:r>
          </a:p>
          <a:p>
            <a:pPr lvl="1"/>
            <a:r>
              <a:rPr lang="en-US" altLang="en-US" sz="3200" dirty="0">
                <a:effectLst/>
                <a:ea typeface="ＭＳ Ｐゴシック" panose="020B0600070205080204" pitchFamily="34" charset="-128"/>
              </a:rPr>
              <a:t>The Way of Suffering</a:t>
            </a:r>
          </a:p>
          <a:p>
            <a:pPr lvl="1"/>
            <a:r>
              <a:rPr lang="en-US" altLang="en-US" sz="3200" dirty="0">
                <a:effectLst/>
                <a:ea typeface="ＭＳ Ｐゴシック" panose="020B0600070205080204" pitchFamily="34" charset="-128"/>
              </a:rPr>
              <a:t>The Way of Sorrows</a:t>
            </a:r>
          </a:p>
          <a:p>
            <a:pPr lvl="1"/>
            <a:r>
              <a:rPr lang="en-US" altLang="en-US" sz="3200" dirty="0">
                <a:effectLst/>
                <a:ea typeface="ＭＳ Ｐゴシック" panose="020B0600070205080204" pitchFamily="34" charset="-128"/>
              </a:rPr>
              <a:t>The Via Dolorosa</a:t>
            </a:r>
            <a:r>
              <a:rPr lang="en-US" altLang="en-US" sz="2400" dirty="0">
                <a:effectLst/>
                <a:ea typeface="ＭＳ Ｐゴシック" panose="020B0600070205080204" pitchFamily="34" charset="-128"/>
              </a:rPr>
              <a:t> </a:t>
            </a:r>
          </a:p>
          <a:p>
            <a:pPr lvl="2"/>
            <a:r>
              <a:rPr lang="en-US" altLang="en-US" sz="2000" i="1" dirty="0">
                <a:effectLst/>
                <a:ea typeface="ＭＳ Ｐゴシック" panose="020B0600070205080204" pitchFamily="34" charset="-128"/>
              </a:rPr>
              <a:t>(The Sorrowful Way)</a:t>
            </a:r>
          </a:p>
          <a:p>
            <a:pPr lvl="1"/>
            <a:endParaRPr lang="en-US" altLang="en-US" sz="3200" dirty="0">
              <a:effectLst/>
              <a:ea typeface="ＭＳ Ｐゴシック" panose="020B0600070205080204" pitchFamily="34" charset="-128"/>
            </a:endParaRPr>
          </a:p>
          <a:p>
            <a:pPr lvl="1"/>
            <a:endParaRPr lang="en-US" altLang="en-US" dirty="0">
              <a:effectLst/>
              <a:ea typeface="ＭＳ Ｐゴシック" panose="020B0600070205080204" pitchFamily="34" charset="-128"/>
            </a:endParaRPr>
          </a:p>
        </p:txBody>
      </p:sp>
      <p:sp>
        <p:nvSpPr>
          <p:cNvPr id="4" name="Rectangle 2">
            <a:extLst>
              <a:ext uri="{FF2B5EF4-FFF2-40B4-BE49-F238E27FC236}">
                <a16:creationId xmlns:a16="http://schemas.microsoft.com/office/drawing/2014/main" id="{30E20344-CFAF-4D24-9EF2-036FD3AB84B1}"/>
              </a:ext>
            </a:extLst>
          </p:cNvPr>
          <p:cNvSpPr>
            <a:spLocks noGrp="1" noChangeArrowheads="1"/>
          </p:cNvSpPr>
          <p:nvPr>
            <p:ph type="title"/>
          </p:nvPr>
        </p:nvSpPr>
        <p:spPr>
          <a:xfrm>
            <a:off x="2133600" y="228600"/>
            <a:ext cx="8229600" cy="914400"/>
          </a:xfrm>
        </p:spPr>
        <p:txBody>
          <a:bodyPr/>
          <a:lstStyle/>
          <a:p>
            <a:pPr eaLnBrk="1" hangingPunct="1">
              <a:defRPr/>
            </a:pPr>
            <a:r>
              <a:rPr lang="en-US" b="1" dirty="0">
                <a:ea typeface="+mj-ea"/>
                <a:cs typeface="+mj-cs"/>
              </a:rPr>
              <a:t>The Way of the Cross</a:t>
            </a:r>
          </a:p>
        </p:txBody>
      </p:sp>
    </p:spTree>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42B561-1385-47B0-826C-CAE944066347}"/>
              </a:ext>
            </a:extLst>
          </p:cNvPr>
          <p:cNvSpPr>
            <a:spLocks noGrp="1" noChangeArrowheads="1"/>
          </p:cNvSpPr>
          <p:nvPr>
            <p:ph type="title"/>
          </p:nvPr>
        </p:nvSpPr>
        <p:spPr>
          <a:xfrm>
            <a:off x="1981200" y="2438400"/>
            <a:ext cx="8229600" cy="1905000"/>
          </a:xfrm>
        </p:spPr>
        <p:txBody>
          <a:bodyPr/>
          <a:lstStyle/>
          <a:p>
            <a:pPr eaLnBrk="1" hangingPunct="1">
              <a:defRPr/>
            </a:pPr>
            <a:r>
              <a:rPr lang="en-US" b="1" dirty="0">
                <a:ea typeface="+mj-ea"/>
                <a:cs typeface="+mj-cs"/>
              </a:rPr>
              <a:t>Two Minute Video on the </a:t>
            </a:r>
            <a:br>
              <a:rPr lang="en-US" b="1" dirty="0">
                <a:ea typeface="+mj-ea"/>
                <a:cs typeface="+mj-cs"/>
              </a:rPr>
            </a:br>
            <a:r>
              <a:rPr lang="en-US" b="1" dirty="0">
                <a:ea typeface="+mj-ea"/>
                <a:cs typeface="+mj-cs"/>
              </a:rPr>
              <a:t>Via Dolorosa</a:t>
            </a:r>
          </a:p>
        </p:txBody>
      </p:sp>
      <p:sp>
        <p:nvSpPr>
          <p:cNvPr id="2" name="TextBox 1">
            <a:extLst>
              <a:ext uri="{FF2B5EF4-FFF2-40B4-BE49-F238E27FC236}">
                <a16:creationId xmlns:a16="http://schemas.microsoft.com/office/drawing/2014/main" id="{0FECEA02-40E7-C849-6EEE-23BF7CD809A4}"/>
              </a:ext>
            </a:extLst>
          </p:cNvPr>
          <p:cNvSpPr txBox="1"/>
          <p:nvPr/>
        </p:nvSpPr>
        <p:spPr>
          <a:xfrm>
            <a:off x="3048001" y="4975761"/>
            <a:ext cx="5943599" cy="369332"/>
          </a:xfrm>
          <a:prstGeom prst="rect">
            <a:avLst/>
          </a:prstGeom>
          <a:noFill/>
        </p:spPr>
        <p:txBody>
          <a:bodyPr wrap="square" rtlCol="0">
            <a:spAutoFit/>
          </a:bodyPr>
          <a:lstStyle/>
          <a:p>
            <a:pPr algn="ctr"/>
            <a:r>
              <a:rPr lang="en-US" dirty="0"/>
              <a:t>https://</a:t>
            </a:r>
            <a:r>
              <a:rPr lang="en-US" dirty="0" err="1"/>
              <a:t>www.youtube.com</a:t>
            </a:r>
            <a:r>
              <a:rPr lang="en-US" dirty="0"/>
              <a:t>/</a:t>
            </a:r>
            <a:r>
              <a:rPr lang="en-US" dirty="0" err="1"/>
              <a:t>watch?v</a:t>
            </a:r>
            <a:r>
              <a:rPr lang="en-US" dirty="0"/>
              <a:t>=</a:t>
            </a:r>
            <a:r>
              <a:rPr lang="en-US" dirty="0" err="1"/>
              <a:t>yezjLhCXuzU</a:t>
            </a:r>
            <a:endParaRPr lang="en-US" dirty="0"/>
          </a:p>
        </p:txBody>
      </p:sp>
    </p:spTree>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42B561-1385-47B0-826C-CAE944066347}"/>
              </a:ext>
            </a:extLst>
          </p:cNvPr>
          <p:cNvSpPr>
            <a:spLocks noGrp="1" noChangeArrowheads="1"/>
          </p:cNvSpPr>
          <p:nvPr>
            <p:ph type="title"/>
          </p:nvPr>
        </p:nvSpPr>
        <p:spPr>
          <a:xfrm>
            <a:off x="1981200" y="2438400"/>
            <a:ext cx="8229600" cy="1905000"/>
          </a:xfrm>
        </p:spPr>
        <p:txBody>
          <a:bodyPr/>
          <a:lstStyle/>
          <a:p>
            <a:pPr eaLnBrk="1" hangingPunct="1">
              <a:defRPr/>
            </a:pPr>
            <a:r>
              <a:rPr lang="en-US" b="1" dirty="0">
                <a:ea typeface="+mj-ea"/>
                <a:cs typeface="+mj-cs"/>
              </a:rPr>
              <a:t>Two Minute Video on the </a:t>
            </a:r>
            <a:br>
              <a:rPr lang="en-US" b="1" dirty="0">
                <a:ea typeface="+mj-ea"/>
                <a:cs typeface="+mj-cs"/>
              </a:rPr>
            </a:br>
            <a:r>
              <a:rPr lang="en-US" b="1" dirty="0">
                <a:ea typeface="+mj-ea"/>
                <a:cs typeface="+mj-cs"/>
              </a:rPr>
              <a:t>Via Dolorosa</a:t>
            </a:r>
          </a:p>
        </p:txBody>
      </p:sp>
      <p:sp>
        <p:nvSpPr>
          <p:cNvPr id="2" name="TextBox 1">
            <a:extLst>
              <a:ext uri="{FF2B5EF4-FFF2-40B4-BE49-F238E27FC236}">
                <a16:creationId xmlns:a16="http://schemas.microsoft.com/office/drawing/2014/main" id="{0FECEA02-40E7-C849-6EEE-23BF7CD809A4}"/>
              </a:ext>
            </a:extLst>
          </p:cNvPr>
          <p:cNvSpPr txBox="1"/>
          <p:nvPr/>
        </p:nvSpPr>
        <p:spPr>
          <a:xfrm>
            <a:off x="3048001" y="4975761"/>
            <a:ext cx="5943599" cy="369332"/>
          </a:xfrm>
          <a:prstGeom prst="rect">
            <a:avLst/>
          </a:prstGeom>
          <a:noFill/>
        </p:spPr>
        <p:txBody>
          <a:bodyPr wrap="square" rtlCol="0">
            <a:spAutoFit/>
          </a:bodyPr>
          <a:lstStyle/>
          <a:p>
            <a:r>
              <a:rPr lang="en-US" dirty="0"/>
              <a:t>https://</a:t>
            </a:r>
            <a:r>
              <a:rPr lang="en-US" dirty="0" err="1"/>
              <a:t>www.youtube.com</a:t>
            </a:r>
            <a:r>
              <a:rPr lang="en-US" dirty="0"/>
              <a:t>/</a:t>
            </a:r>
            <a:r>
              <a:rPr lang="en-US" dirty="0" err="1"/>
              <a:t>watch?v</a:t>
            </a:r>
            <a:r>
              <a:rPr lang="en-US" dirty="0"/>
              <a:t>=</a:t>
            </a:r>
            <a:r>
              <a:rPr lang="en-US" dirty="0" err="1"/>
              <a:t>yezjLhCXuzU</a:t>
            </a:r>
            <a:endParaRPr lang="en-US" dirty="0"/>
          </a:p>
        </p:txBody>
      </p:sp>
      <p:pic>
        <p:nvPicPr>
          <p:cNvPr id="3" name="Online Media 2" descr="Jerusalem, Israel: Via Dolorosa and Church of the Holy Sepulchre">
            <a:hlinkClick r:id="" action="ppaction://media"/>
            <a:extLst>
              <a:ext uri="{FF2B5EF4-FFF2-40B4-BE49-F238E27FC236}">
                <a16:creationId xmlns:a16="http://schemas.microsoft.com/office/drawing/2014/main" id="{06F4F128-D99E-7CCB-02B2-4A3A0624BAF1}"/>
              </a:ext>
            </a:extLst>
          </p:cNvPr>
          <p:cNvPicPr>
            <a:picLocks noRot="1" noChangeAspect="1"/>
          </p:cNvPicPr>
          <p:nvPr>
            <a:videoFile r:link="rId1"/>
          </p:nvPr>
        </p:nvPicPr>
        <p:blipFill>
          <a:blip r:embed="rId3"/>
          <a:stretch>
            <a:fillRect/>
          </a:stretch>
        </p:blipFill>
        <p:spPr>
          <a:xfrm>
            <a:off x="1645381" y="914400"/>
            <a:ext cx="8901238" cy="5029200"/>
          </a:xfrm>
          <a:prstGeom prst="rect">
            <a:avLst/>
          </a:prstGeom>
        </p:spPr>
      </p:pic>
    </p:spTree>
    <p:extLst>
      <p:ext uri="{BB962C8B-B14F-4D97-AF65-F5344CB8AC3E}">
        <p14:creationId xmlns:p14="http://schemas.microsoft.com/office/powerpoint/2010/main" val="259924307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EF9B-D970-4802-9F7E-42CB900ECCE3}"/>
              </a:ext>
            </a:extLst>
          </p:cNvPr>
          <p:cNvSpPr>
            <a:spLocks noGrp="1"/>
          </p:cNvSpPr>
          <p:nvPr>
            <p:ph type="title"/>
          </p:nvPr>
        </p:nvSpPr>
        <p:spPr>
          <a:xfrm>
            <a:off x="1981200" y="76201"/>
            <a:ext cx="8229600" cy="788987"/>
          </a:xfrm>
        </p:spPr>
        <p:txBody>
          <a:bodyPr/>
          <a:lstStyle/>
          <a:p>
            <a:r>
              <a:rPr lang="en-US" sz="4000" b="1" dirty="0"/>
              <a:t>The Via Dolorosa in Jerusalem</a:t>
            </a:r>
          </a:p>
        </p:txBody>
      </p:sp>
      <p:pic>
        <p:nvPicPr>
          <p:cNvPr id="2050" name="Picture 2" descr="Via Dolorosa - Tourist Israel">
            <a:extLst>
              <a:ext uri="{FF2B5EF4-FFF2-40B4-BE49-F238E27FC236}">
                <a16:creationId xmlns:a16="http://schemas.microsoft.com/office/drawing/2014/main" id="{E55D88C8-7BF2-4410-9149-5BB3674BF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4023015"/>
            <a:ext cx="3669145" cy="27518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a Dolorosa, Jerusalem">
            <a:extLst>
              <a:ext uri="{FF2B5EF4-FFF2-40B4-BE49-F238E27FC236}">
                <a16:creationId xmlns:a16="http://schemas.microsoft.com/office/drawing/2014/main" id="{75DD0CDF-01F6-4C17-B8A5-33DB7A6BB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319" y="842254"/>
            <a:ext cx="408940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a Dolorosa - Tourist Israel">
            <a:extLst>
              <a:ext uri="{FF2B5EF4-FFF2-40B4-BE49-F238E27FC236}">
                <a16:creationId xmlns:a16="http://schemas.microsoft.com/office/drawing/2014/main" id="{C854CE24-8112-43A5-B08D-9E306CD541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863036"/>
            <a:ext cx="3581400" cy="591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883641"/>
      </p:ext>
    </p:extLst>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42B561-1385-47B0-826C-CAE944066347}"/>
              </a:ext>
            </a:extLst>
          </p:cNvPr>
          <p:cNvSpPr>
            <a:spLocks noGrp="1" noChangeArrowheads="1"/>
          </p:cNvSpPr>
          <p:nvPr>
            <p:ph type="title"/>
          </p:nvPr>
        </p:nvSpPr>
        <p:spPr>
          <a:xfrm>
            <a:off x="1981200" y="2438400"/>
            <a:ext cx="8229600" cy="1905000"/>
          </a:xfrm>
        </p:spPr>
        <p:txBody>
          <a:bodyPr/>
          <a:lstStyle/>
          <a:p>
            <a:pPr eaLnBrk="1" hangingPunct="1">
              <a:defRPr/>
            </a:pPr>
            <a:r>
              <a:rPr lang="en-US" sz="3600" b="1" dirty="0">
                <a:ea typeface="+mj-ea"/>
                <a:cs typeface="+mj-cs"/>
              </a:rPr>
              <a:t>History of The Stations of the Cross</a:t>
            </a:r>
            <a:br>
              <a:rPr lang="en-US" sz="3600" b="1" dirty="0">
                <a:ea typeface="+mj-ea"/>
                <a:cs typeface="+mj-cs"/>
              </a:rPr>
            </a:br>
            <a:br>
              <a:rPr lang="en-US" sz="3600" b="1" dirty="0">
                <a:ea typeface="+mj-ea"/>
                <a:cs typeface="+mj-cs"/>
              </a:rPr>
            </a:br>
            <a:r>
              <a:rPr lang="en-US" b="1" dirty="0">
                <a:ea typeface="+mj-ea"/>
                <a:cs typeface="+mj-cs"/>
              </a:rPr>
              <a:t>Video</a:t>
            </a:r>
          </a:p>
        </p:txBody>
      </p:sp>
    </p:spTree>
    <p:extLst>
      <p:ext uri="{BB962C8B-B14F-4D97-AF65-F5344CB8AC3E}">
        <p14:creationId xmlns:p14="http://schemas.microsoft.com/office/powerpoint/2010/main" val="1358232071"/>
      </p:ext>
    </p:extLst>
  </p:cSld>
  <p:clrMapOvr>
    <a:masterClrMapping/>
  </p:clrMapOvr>
  <p:transition spd="slow">
    <p:zoom/>
  </p:transition>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Beam</Template>
  <TotalTime>7639</TotalTime>
  <Words>908</Words>
  <Application>Microsoft Macintosh PowerPoint</Application>
  <PresentationFormat>Widescreen</PresentationFormat>
  <Paragraphs>49</Paragraphs>
  <Slides>17</Slides>
  <Notes>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system-ui</vt:lpstr>
      <vt:lpstr>Wingdings</vt:lpstr>
      <vt:lpstr>Beam</vt:lpstr>
      <vt:lpstr>PowerPoint Presentation</vt:lpstr>
      <vt:lpstr>Opening Prayer</vt:lpstr>
      <vt:lpstr>Opening Scripture </vt:lpstr>
      <vt:lpstr>PowerPoint Presentation</vt:lpstr>
      <vt:lpstr>The Way of the Cross</vt:lpstr>
      <vt:lpstr>Two Minute Video on the  Via Dolorosa</vt:lpstr>
      <vt:lpstr>Two Minute Video on the  Via Dolorosa</vt:lpstr>
      <vt:lpstr>The Via Dolorosa in Jerusalem</vt:lpstr>
      <vt:lpstr>History of The Stations of the Cross  Video</vt:lpstr>
      <vt:lpstr>History of The Stations of the Cross  Video</vt:lpstr>
      <vt:lpstr>Who Popularized the Stations of the Cross?</vt:lpstr>
      <vt:lpstr>PowerPoint Presentation</vt:lpstr>
      <vt:lpstr>Stations of the Cross</vt:lpstr>
      <vt:lpstr>Example From Holy Spirit</vt:lpstr>
      <vt:lpstr>Examples From Other Churches</vt:lpstr>
      <vt:lpstr>Closing Prayer</vt:lpstr>
      <vt:lpstr>PowerPoint Presentation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jmf</dc:creator>
  <cp:lastModifiedBy>Deacon Patrick Goin (H.S.)</cp:lastModifiedBy>
  <cp:revision>545</cp:revision>
  <dcterms:created xsi:type="dcterms:W3CDTF">2010-04-01T12:55:55Z</dcterms:created>
  <dcterms:modified xsi:type="dcterms:W3CDTF">2023-04-02T15:54:44Z</dcterms:modified>
</cp:coreProperties>
</file>