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Lst>
  <p:notesMasterIdLst>
    <p:notesMasterId r:id="rId32"/>
  </p:notesMasterIdLst>
  <p:handoutMasterIdLst>
    <p:handoutMasterId r:id="rId33"/>
  </p:handoutMasterIdLst>
  <p:sldIdLst>
    <p:sldId id="363" r:id="rId2"/>
    <p:sldId id="405" r:id="rId3"/>
    <p:sldId id="441" r:id="rId4"/>
    <p:sldId id="469" r:id="rId5"/>
    <p:sldId id="508" r:id="rId6"/>
    <p:sldId id="461" r:id="rId7"/>
    <p:sldId id="476" r:id="rId8"/>
    <p:sldId id="480" r:id="rId9"/>
    <p:sldId id="481" r:id="rId10"/>
    <p:sldId id="488" r:id="rId11"/>
    <p:sldId id="501" r:id="rId12"/>
    <p:sldId id="502" r:id="rId13"/>
    <p:sldId id="484" r:id="rId14"/>
    <p:sldId id="487" r:id="rId15"/>
    <p:sldId id="504" r:id="rId16"/>
    <p:sldId id="497" r:id="rId17"/>
    <p:sldId id="486" r:id="rId18"/>
    <p:sldId id="490" r:id="rId19"/>
    <p:sldId id="483" r:id="rId20"/>
    <p:sldId id="482" r:id="rId21"/>
    <p:sldId id="494" r:id="rId22"/>
    <p:sldId id="505" r:id="rId23"/>
    <p:sldId id="495" r:id="rId24"/>
    <p:sldId id="506" r:id="rId25"/>
    <p:sldId id="507" r:id="rId26"/>
    <p:sldId id="496" r:id="rId27"/>
    <p:sldId id="349" r:id="rId28"/>
    <p:sldId id="471" r:id="rId29"/>
    <p:sldId id="498" r:id="rId30"/>
    <p:sldId id="462" r:id="rId31"/>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392" autoAdjust="0"/>
    <p:restoredTop sz="93454" autoAdjust="0"/>
  </p:normalViewPr>
  <p:slideViewPr>
    <p:cSldViewPr showGuides="1">
      <p:cViewPr varScale="1">
        <p:scale>
          <a:sx n="97" d="100"/>
          <a:sy n="97" d="100"/>
        </p:scale>
        <p:origin x="488" y="20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a:extLst>
              <a:ext uri="{FF2B5EF4-FFF2-40B4-BE49-F238E27FC236}">
                <a16:creationId xmlns:a16="http://schemas.microsoft.com/office/drawing/2014/main" id="{49D3C43D-622D-6EA6-8EC4-F4A08D054CF5}"/>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65539" name="Rectangle 3">
            <a:extLst>
              <a:ext uri="{FF2B5EF4-FFF2-40B4-BE49-F238E27FC236}">
                <a16:creationId xmlns:a16="http://schemas.microsoft.com/office/drawing/2014/main" id="{BA084766-EAB2-93E8-E814-8E2D2047E906}"/>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mn-ea"/>
              </a:defRPr>
            </a:lvl1pPr>
          </a:lstStyle>
          <a:p>
            <a:pPr>
              <a:defRPr/>
            </a:pPr>
            <a:endParaRPr lang="en-US"/>
          </a:p>
        </p:txBody>
      </p:sp>
      <p:sp>
        <p:nvSpPr>
          <p:cNvPr id="65540" name="Rectangle 4">
            <a:extLst>
              <a:ext uri="{FF2B5EF4-FFF2-40B4-BE49-F238E27FC236}">
                <a16:creationId xmlns:a16="http://schemas.microsoft.com/office/drawing/2014/main" id="{19005424-B7A8-6C3B-84C4-AE5542A7A815}"/>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mn-ea"/>
              </a:defRPr>
            </a:lvl1pPr>
          </a:lstStyle>
          <a:p>
            <a:pPr>
              <a:defRPr/>
            </a:pPr>
            <a:endParaRPr lang="en-US"/>
          </a:p>
        </p:txBody>
      </p:sp>
      <p:sp>
        <p:nvSpPr>
          <p:cNvPr id="65541" name="Rectangle 5">
            <a:extLst>
              <a:ext uri="{FF2B5EF4-FFF2-40B4-BE49-F238E27FC236}">
                <a16:creationId xmlns:a16="http://schemas.microsoft.com/office/drawing/2014/main" id="{0FF63F22-2F80-0692-446F-93008B136905}"/>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14092D3A-C70F-4043-9402-03D03D87A424}"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3A1E667-DE77-916D-3278-EEA6A9C84A58}"/>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pitchFamily="-109" charset="0"/>
                <a:ea typeface="+mn-ea"/>
              </a:defRPr>
            </a:lvl1pPr>
          </a:lstStyle>
          <a:p>
            <a:pPr>
              <a:defRPr/>
            </a:pPr>
            <a:endParaRPr lang="en-US"/>
          </a:p>
        </p:txBody>
      </p:sp>
      <p:sp>
        <p:nvSpPr>
          <p:cNvPr id="3" name="Date Placeholder 2">
            <a:extLst>
              <a:ext uri="{FF2B5EF4-FFF2-40B4-BE49-F238E27FC236}">
                <a16:creationId xmlns:a16="http://schemas.microsoft.com/office/drawing/2014/main" id="{EDBE00F9-47DE-B14D-CDA3-AEE731D5A57F}"/>
              </a:ext>
            </a:extLst>
          </p:cNvPr>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ea typeface="ＭＳ Ｐゴシック" pitchFamily="-112" charset="-128"/>
              </a:defRPr>
            </a:lvl1pPr>
          </a:lstStyle>
          <a:p>
            <a:pPr>
              <a:defRPr/>
            </a:pPr>
            <a:fld id="{838DB60A-CB48-8141-8401-E6CB4885128E}" type="datetime1">
              <a:rPr lang="en-US"/>
              <a:pPr>
                <a:defRPr/>
              </a:pPr>
              <a:t>4/2/23</a:t>
            </a:fld>
            <a:endParaRPr lang="en-US"/>
          </a:p>
        </p:txBody>
      </p:sp>
      <p:sp>
        <p:nvSpPr>
          <p:cNvPr id="4" name="Slide Image Placeholder 3">
            <a:extLst>
              <a:ext uri="{FF2B5EF4-FFF2-40B4-BE49-F238E27FC236}">
                <a16:creationId xmlns:a16="http://schemas.microsoft.com/office/drawing/2014/main" id="{6A6A4B2F-70B5-34F7-7819-81E0309DB99C}"/>
              </a:ext>
            </a:extLst>
          </p:cNvPr>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8F1294C4-D31C-E2FC-2157-B62C734B0607}"/>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3AE78D7E-C192-6BFF-920A-862C06618BF3}"/>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pitchFamily="-109" charset="0"/>
                <a:ea typeface="+mn-ea"/>
              </a:defRPr>
            </a:lvl1pPr>
          </a:lstStyle>
          <a:p>
            <a:pPr>
              <a:defRPr/>
            </a:pPr>
            <a:endParaRPr lang="en-US"/>
          </a:p>
        </p:txBody>
      </p:sp>
      <p:sp>
        <p:nvSpPr>
          <p:cNvPr id="7" name="Slide Number Placeholder 6">
            <a:extLst>
              <a:ext uri="{FF2B5EF4-FFF2-40B4-BE49-F238E27FC236}">
                <a16:creationId xmlns:a16="http://schemas.microsoft.com/office/drawing/2014/main" id="{ED825839-CFFE-B6E5-3A04-C4A5D7C3146C}"/>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240E01A8-372E-2A45-84A1-66E4429F7488}"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ＭＳ Ｐゴシック" pitchFamily="-112" charset="-128"/>
        <a:cs typeface="ＭＳ Ｐゴシック" pitchFamily="-112"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pitchFamily="-112"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pitchFamily="-112"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pitchFamily="-112"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pitchFamily="-112"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40E01A8-372E-2A45-84A1-66E4429F7488}" type="slidenum">
              <a:rPr lang="en-US" altLang="en-US" smtClean="0"/>
              <a:pPr>
                <a:defRPr/>
              </a:pPr>
              <a:t>8</a:t>
            </a:fld>
            <a:endParaRPr lang="en-US" altLang="en-US"/>
          </a:p>
        </p:txBody>
      </p:sp>
    </p:spTree>
    <p:extLst>
      <p:ext uri="{BB962C8B-B14F-4D97-AF65-F5344CB8AC3E}">
        <p14:creationId xmlns:p14="http://schemas.microsoft.com/office/powerpoint/2010/main" val="24444432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240E01A8-372E-2A45-84A1-66E4429F7488}" type="slidenum">
              <a:rPr lang="en-US" altLang="en-US" smtClean="0"/>
              <a:pPr>
                <a:defRPr/>
              </a:pPr>
              <a:t>11</a:t>
            </a:fld>
            <a:endParaRPr lang="en-US" altLang="en-US"/>
          </a:p>
        </p:txBody>
      </p:sp>
    </p:spTree>
    <p:extLst>
      <p:ext uri="{BB962C8B-B14F-4D97-AF65-F5344CB8AC3E}">
        <p14:creationId xmlns:p14="http://schemas.microsoft.com/office/powerpoint/2010/main" val="28324235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OI and OC are “blest” while SC is ”blest and sanctified.” See https://</a:t>
            </a:r>
            <a:r>
              <a:rPr lang="en-US" dirty="0" err="1"/>
              <a:t>www.usccb.org</a:t>
            </a:r>
            <a:r>
              <a:rPr lang="en-US" dirty="0"/>
              <a:t>/prayer-and-worship/sacraments-and-sacramentals/sacramentals-blessings/blessing-of-oils-and-consecration-of-chrism</a:t>
            </a:r>
          </a:p>
        </p:txBody>
      </p:sp>
      <p:sp>
        <p:nvSpPr>
          <p:cNvPr id="4" name="Slide Number Placeholder 3"/>
          <p:cNvSpPr>
            <a:spLocks noGrp="1"/>
          </p:cNvSpPr>
          <p:nvPr>
            <p:ph type="sldNum" sz="quarter" idx="5"/>
          </p:nvPr>
        </p:nvSpPr>
        <p:spPr/>
        <p:txBody>
          <a:bodyPr/>
          <a:lstStyle/>
          <a:p>
            <a:pPr>
              <a:defRPr/>
            </a:pPr>
            <a:fld id="{240E01A8-372E-2A45-84A1-66E4429F7488}" type="slidenum">
              <a:rPr lang="en-US" altLang="en-US" smtClean="0"/>
              <a:pPr>
                <a:defRPr/>
              </a:pPr>
              <a:t>12</a:t>
            </a:fld>
            <a:endParaRPr lang="en-US" altLang="en-US"/>
          </a:p>
        </p:txBody>
      </p:sp>
    </p:spTree>
    <p:extLst>
      <p:ext uri="{BB962C8B-B14F-4D97-AF65-F5344CB8AC3E}">
        <p14:creationId xmlns:p14="http://schemas.microsoft.com/office/powerpoint/2010/main" val="3047503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https://</a:t>
            </a:r>
            <a:r>
              <a:rPr lang="en-US" dirty="0" err="1"/>
              <a:t>www.vatican.va</a:t>
            </a:r>
            <a:r>
              <a:rPr lang="en-US" dirty="0"/>
              <a:t>/</a:t>
            </a:r>
            <a:r>
              <a:rPr lang="en-US" dirty="0" err="1"/>
              <a:t>roman_curia</a:t>
            </a:r>
            <a:r>
              <a:rPr lang="en-US" dirty="0"/>
              <a:t>/congregations/</a:t>
            </a:r>
            <a:r>
              <a:rPr lang="en-US" dirty="0" err="1"/>
              <a:t>ccdds</a:t>
            </a:r>
            <a:r>
              <a:rPr lang="en-US" dirty="0"/>
              <a:t>/documents/rc_con_ccdds_doc_20160106_commento-decreto-lavanda-piedi_en.html</a:t>
            </a:r>
          </a:p>
        </p:txBody>
      </p:sp>
      <p:sp>
        <p:nvSpPr>
          <p:cNvPr id="4" name="Slide Number Placeholder 3"/>
          <p:cNvSpPr>
            <a:spLocks noGrp="1"/>
          </p:cNvSpPr>
          <p:nvPr>
            <p:ph type="sldNum" sz="quarter" idx="5"/>
          </p:nvPr>
        </p:nvSpPr>
        <p:spPr/>
        <p:txBody>
          <a:bodyPr/>
          <a:lstStyle/>
          <a:p>
            <a:pPr>
              <a:defRPr/>
            </a:pPr>
            <a:fld id="{240E01A8-372E-2A45-84A1-66E4429F7488}" type="slidenum">
              <a:rPr lang="en-US" altLang="en-US" smtClean="0"/>
              <a:pPr>
                <a:defRPr/>
              </a:pPr>
              <a:t>15</a:t>
            </a:fld>
            <a:endParaRPr lang="en-US" altLang="en-US"/>
          </a:p>
        </p:txBody>
      </p:sp>
    </p:spTree>
    <p:extLst>
      <p:ext uri="{BB962C8B-B14F-4D97-AF65-F5344CB8AC3E}">
        <p14:creationId xmlns:p14="http://schemas.microsoft.com/office/powerpoint/2010/main" val="3931928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FEE67A3B-59D4-6249-3B69-D9E8A6297BA2}"/>
              </a:ext>
            </a:extLst>
          </p:cNvPr>
          <p:cNvGrpSpPr>
            <a:grpSpLocks/>
          </p:cNvGrpSpPr>
          <p:nvPr/>
        </p:nvGrpSpPr>
        <p:grpSpPr bwMode="auto">
          <a:xfrm>
            <a:off x="0" y="1"/>
            <a:ext cx="12192000" cy="6856413"/>
            <a:chOff x="0" y="0"/>
            <a:chExt cx="5760" cy="4319"/>
          </a:xfrm>
        </p:grpSpPr>
        <p:sp>
          <p:nvSpPr>
            <p:cNvPr id="3" name="Freeform 3">
              <a:extLst>
                <a:ext uri="{FF2B5EF4-FFF2-40B4-BE49-F238E27FC236}">
                  <a16:creationId xmlns:a16="http://schemas.microsoft.com/office/drawing/2014/main" id="{09D15B78-D785-64B8-4D4A-E320AFC32BC1}"/>
                </a:ext>
              </a:extLst>
            </p:cNvPr>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latin typeface="Arial" charset="0"/>
                <a:ea typeface="+mn-ea"/>
              </a:endParaRPr>
            </a:p>
          </p:txBody>
        </p:sp>
        <p:sp>
          <p:nvSpPr>
            <p:cNvPr id="4" name="Freeform 4">
              <a:extLst>
                <a:ext uri="{FF2B5EF4-FFF2-40B4-BE49-F238E27FC236}">
                  <a16:creationId xmlns:a16="http://schemas.microsoft.com/office/drawing/2014/main" id="{F52BB24E-6BFF-231F-EC9E-312AA57E38BA}"/>
                </a:ext>
              </a:extLst>
            </p:cNvPr>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5" name="Freeform 5">
              <a:extLst>
                <a:ext uri="{FF2B5EF4-FFF2-40B4-BE49-F238E27FC236}">
                  <a16:creationId xmlns:a16="http://schemas.microsoft.com/office/drawing/2014/main" id="{4256374F-48D2-12C2-4448-2C079830818B}"/>
                </a:ext>
              </a:extLst>
            </p:cNvPr>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latin typeface="Arial" charset="0"/>
                <a:ea typeface="+mn-ea"/>
              </a:endParaRPr>
            </a:p>
          </p:txBody>
        </p:sp>
        <p:sp>
          <p:nvSpPr>
            <p:cNvPr id="6" name="Freeform 6">
              <a:extLst>
                <a:ext uri="{FF2B5EF4-FFF2-40B4-BE49-F238E27FC236}">
                  <a16:creationId xmlns:a16="http://schemas.microsoft.com/office/drawing/2014/main" id="{CC4CEAD5-427F-86F2-1E9F-247C1F529475}"/>
                </a:ext>
              </a:extLst>
            </p:cNvPr>
            <p:cNvSpPr>
              <a:spLocks/>
            </p:cNvSpPr>
            <p:nvPr/>
          </p:nvSpPr>
          <p:spPr bwMode="hidden">
            <a:xfrm>
              <a:off x="4038" y="3577"/>
              <a:ext cx="1720" cy="65"/>
            </a:xfrm>
            <a:custGeom>
              <a:avLst/>
              <a:gdLst>
                <a:gd name="T0" fmla="*/ 1418 w 1722"/>
                <a:gd name="T1" fmla="*/ 33 h 66"/>
                <a:gd name="T2" fmla="*/ 1418 w 1722"/>
                <a:gd name="T3" fmla="*/ 33 h 66"/>
                <a:gd name="T4" fmla="*/ 0 w 1722"/>
                <a:gd name="T5" fmla="*/ 0 h 66"/>
                <a:gd name="T6" fmla="*/ 0 w 1722"/>
                <a:gd name="T7" fmla="*/ 33 h 66"/>
                <a:gd name="T8" fmla="*/ 1418 w 1722"/>
                <a:gd name="T9" fmla="*/ 33 h 66"/>
                <a:gd name="T10" fmla="*/ 1418 w 1722"/>
                <a:gd name="T11" fmla="*/ 3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7">
              <a:extLst>
                <a:ext uri="{FF2B5EF4-FFF2-40B4-BE49-F238E27FC236}">
                  <a16:creationId xmlns:a16="http://schemas.microsoft.com/office/drawing/2014/main" id="{EEF389BF-DB2F-F814-CB91-95048328F09D}"/>
                </a:ext>
              </a:extLst>
            </p:cNvPr>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latin typeface="Arial" charset="0"/>
                <a:ea typeface="+mn-ea"/>
              </a:endParaRPr>
            </a:p>
          </p:txBody>
        </p:sp>
        <p:sp>
          <p:nvSpPr>
            <p:cNvPr id="8" name="Freeform 8">
              <a:extLst>
                <a:ext uri="{FF2B5EF4-FFF2-40B4-BE49-F238E27FC236}">
                  <a16:creationId xmlns:a16="http://schemas.microsoft.com/office/drawing/2014/main" id="{08DCFD0E-6F59-460A-D62B-B355BAD08A87}"/>
                </a:ext>
              </a:extLst>
            </p:cNvPr>
            <p:cNvSpPr>
              <a:spLocks/>
            </p:cNvSpPr>
            <p:nvPr/>
          </p:nvSpPr>
          <p:spPr bwMode="hidden">
            <a:xfrm>
              <a:off x="4784" y="3702"/>
              <a:ext cx="974" cy="101"/>
            </a:xfrm>
            <a:custGeom>
              <a:avLst/>
              <a:gdLst>
                <a:gd name="T0" fmla="*/ 823 w 975"/>
                <a:gd name="T1" fmla="*/ 48 h 101"/>
                <a:gd name="T2" fmla="*/ 823 w 975"/>
                <a:gd name="T3" fmla="*/ 0 h 101"/>
                <a:gd name="T4" fmla="*/ 0 w 975"/>
                <a:gd name="T5" fmla="*/ 24 h 101"/>
                <a:gd name="T6" fmla="*/ 0 w 975"/>
                <a:gd name="T7" fmla="*/ 101 h 101"/>
                <a:gd name="T8" fmla="*/ 823 w 975"/>
                <a:gd name="T9" fmla="*/ 48 h 101"/>
                <a:gd name="T10" fmla="*/ 823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9">
              <a:extLst>
                <a:ext uri="{FF2B5EF4-FFF2-40B4-BE49-F238E27FC236}">
                  <a16:creationId xmlns:a16="http://schemas.microsoft.com/office/drawing/2014/main" id="{977C210A-FDE2-6239-7F77-E18636FA3D79}"/>
                </a:ext>
              </a:extLst>
            </p:cNvPr>
            <p:cNvSpPr>
              <a:spLocks/>
            </p:cNvSpPr>
            <p:nvPr/>
          </p:nvSpPr>
          <p:spPr bwMode="hidden">
            <a:xfrm>
              <a:off x="3619" y="3815"/>
              <a:ext cx="2139" cy="198"/>
            </a:xfrm>
            <a:custGeom>
              <a:avLst/>
              <a:gdLst>
                <a:gd name="T0" fmla="*/ 1837 w 2141"/>
                <a:gd name="T1" fmla="*/ 0 h 198"/>
                <a:gd name="T2" fmla="*/ 0 w 2141"/>
                <a:gd name="T3" fmla="*/ 156 h 198"/>
                <a:gd name="T4" fmla="*/ 0 w 2141"/>
                <a:gd name="T5" fmla="*/ 198 h 198"/>
                <a:gd name="T6" fmla="*/ 1837 w 2141"/>
                <a:gd name="T7" fmla="*/ 0 h 198"/>
                <a:gd name="T8" fmla="*/ 1837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 name="Freeform 10">
              <a:extLst>
                <a:ext uri="{FF2B5EF4-FFF2-40B4-BE49-F238E27FC236}">
                  <a16:creationId xmlns:a16="http://schemas.microsoft.com/office/drawing/2014/main" id="{2BF37B75-F140-0A2C-D05B-A4296A0ABE6C}"/>
                </a:ext>
              </a:extLst>
            </p:cNvPr>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latin typeface="Arial" charset="0"/>
                <a:ea typeface="+mn-ea"/>
              </a:endParaRPr>
            </a:p>
          </p:txBody>
        </p:sp>
        <p:sp>
          <p:nvSpPr>
            <p:cNvPr id="11" name="Freeform 11">
              <a:extLst>
                <a:ext uri="{FF2B5EF4-FFF2-40B4-BE49-F238E27FC236}">
                  <a16:creationId xmlns:a16="http://schemas.microsoft.com/office/drawing/2014/main" id="{BC2C4A7F-3328-EFB0-65FF-3B1DC60E25EF}"/>
                </a:ext>
              </a:extLst>
            </p:cNvPr>
            <p:cNvSpPr>
              <a:spLocks/>
            </p:cNvSpPr>
            <p:nvPr/>
          </p:nvSpPr>
          <p:spPr bwMode="hidden">
            <a:xfrm>
              <a:off x="2097" y="4043"/>
              <a:ext cx="2514" cy="276"/>
            </a:xfrm>
            <a:custGeom>
              <a:avLst/>
              <a:gdLst>
                <a:gd name="T0" fmla="*/ 1849 w 2517"/>
                <a:gd name="T1" fmla="*/ 276 h 276"/>
                <a:gd name="T2" fmla="*/ 2073 w 2517"/>
                <a:gd name="T3" fmla="*/ 204 h 276"/>
                <a:gd name="T4" fmla="*/ 1901 w 2517"/>
                <a:gd name="T5" fmla="*/ 0 h 276"/>
                <a:gd name="T6" fmla="*/ 0 w 2517"/>
                <a:gd name="T7" fmla="*/ 276 h 276"/>
                <a:gd name="T8" fmla="*/ 1849 w 2517"/>
                <a:gd name="T9" fmla="*/ 276 h 276"/>
                <a:gd name="T10" fmla="*/ 1849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2">
              <a:extLst>
                <a:ext uri="{FF2B5EF4-FFF2-40B4-BE49-F238E27FC236}">
                  <a16:creationId xmlns:a16="http://schemas.microsoft.com/office/drawing/2014/main" id="{CCED0B4D-C6CB-C9E5-7434-C49C73514642}"/>
                </a:ext>
              </a:extLst>
            </p:cNvPr>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latin typeface="Arial" charset="0"/>
                <a:ea typeface="+mn-ea"/>
              </a:endParaRPr>
            </a:p>
          </p:txBody>
        </p:sp>
        <p:sp>
          <p:nvSpPr>
            <p:cNvPr id="13" name="Freeform 13">
              <a:extLst>
                <a:ext uri="{FF2B5EF4-FFF2-40B4-BE49-F238E27FC236}">
                  <a16:creationId xmlns:a16="http://schemas.microsoft.com/office/drawing/2014/main" id="{5A493546-6773-6F88-B755-A3B7CCE14383}"/>
                </a:ext>
              </a:extLst>
            </p:cNvPr>
            <p:cNvSpPr>
              <a:spLocks/>
            </p:cNvSpPr>
            <p:nvPr/>
          </p:nvSpPr>
          <p:spPr bwMode="hidden">
            <a:xfrm>
              <a:off x="5030" y="3151"/>
              <a:ext cx="728" cy="240"/>
            </a:xfrm>
            <a:custGeom>
              <a:avLst/>
              <a:gdLst>
                <a:gd name="T0" fmla="*/ 577 w 729"/>
                <a:gd name="T1" fmla="*/ 240 h 240"/>
                <a:gd name="T2" fmla="*/ 0 w 729"/>
                <a:gd name="T3" fmla="*/ 0 h 240"/>
                <a:gd name="T4" fmla="*/ 0 w 729"/>
                <a:gd name="T5" fmla="*/ 6 h 240"/>
                <a:gd name="T6" fmla="*/ 577 w 729"/>
                <a:gd name="T7" fmla="*/ 240 h 240"/>
                <a:gd name="T8" fmla="*/ 577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 name="Freeform 14">
              <a:extLst>
                <a:ext uri="{FF2B5EF4-FFF2-40B4-BE49-F238E27FC236}">
                  <a16:creationId xmlns:a16="http://schemas.microsoft.com/office/drawing/2014/main" id="{B3D809B1-E46F-0FE3-CEE1-2044636ED86D}"/>
                </a:ext>
              </a:extLst>
            </p:cNvPr>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15" name="Freeform 15">
              <a:extLst>
                <a:ext uri="{FF2B5EF4-FFF2-40B4-BE49-F238E27FC236}">
                  <a16:creationId xmlns:a16="http://schemas.microsoft.com/office/drawing/2014/main" id="{186336F8-B20D-ECAB-58F3-DD552CA69A0C}"/>
                </a:ext>
              </a:extLst>
            </p:cNvPr>
            <p:cNvSpPr>
              <a:spLocks/>
            </p:cNvSpPr>
            <p:nvPr/>
          </p:nvSpPr>
          <p:spPr bwMode="hidden">
            <a:xfrm>
              <a:off x="5030" y="3049"/>
              <a:ext cx="728" cy="318"/>
            </a:xfrm>
            <a:custGeom>
              <a:avLst/>
              <a:gdLst>
                <a:gd name="T0" fmla="*/ 577 w 729"/>
                <a:gd name="T1" fmla="*/ 318 h 318"/>
                <a:gd name="T2" fmla="*/ 577 w 729"/>
                <a:gd name="T3" fmla="*/ 312 h 318"/>
                <a:gd name="T4" fmla="*/ 0 w 729"/>
                <a:gd name="T5" fmla="*/ 0 h 318"/>
                <a:gd name="T6" fmla="*/ 0 w 729"/>
                <a:gd name="T7" fmla="*/ 54 h 318"/>
                <a:gd name="T8" fmla="*/ 577 w 729"/>
                <a:gd name="T9" fmla="*/ 318 h 318"/>
                <a:gd name="T10" fmla="*/ 577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 name="Freeform 16">
              <a:extLst>
                <a:ext uri="{FF2B5EF4-FFF2-40B4-BE49-F238E27FC236}">
                  <a16:creationId xmlns:a16="http://schemas.microsoft.com/office/drawing/2014/main" id="{FD41DF56-085D-8646-1BAC-E240B4631B81}"/>
                </a:ext>
              </a:extLst>
            </p:cNvPr>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latin typeface="Arial" charset="0"/>
                <a:ea typeface="+mn-ea"/>
              </a:endParaRPr>
            </a:p>
          </p:txBody>
        </p:sp>
        <p:sp>
          <p:nvSpPr>
            <p:cNvPr id="17" name="Freeform 17">
              <a:extLst>
                <a:ext uri="{FF2B5EF4-FFF2-40B4-BE49-F238E27FC236}">
                  <a16:creationId xmlns:a16="http://schemas.microsoft.com/office/drawing/2014/main" id="{8C977A9B-2D37-C9D5-09F5-AFCA830D61A4}"/>
                </a:ext>
              </a:extLst>
            </p:cNvPr>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18" name="Freeform 18">
              <a:extLst>
                <a:ext uri="{FF2B5EF4-FFF2-40B4-BE49-F238E27FC236}">
                  <a16:creationId xmlns:a16="http://schemas.microsoft.com/office/drawing/2014/main" id="{EB7BCF24-0395-1536-76FE-99B758F5DCEB}"/>
                </a:ext>
              </a:extLst>
            </p:cNvPr>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latin typeface="Arial" charset="0"/>
                <a:ea typeface="+mn-ea"/>
              </a:endParaRPr>
            </a:p>
          </p:txBody>
        </p:sp>
        <p:sp>
          <p:nvSpPr>
            <p:cNvPr id="19" name="Freeform 19">
              <a:extLst>
                <a:ext uri="{FF2B5EF4-FFF2-40B4-BE49-F238E27FC236}">
                  <a16:creationId xmlns:a16="http://schemas.microsoft.com/office/drawing/2014/main" id="{67FCD589-6324-1B0A-EB31-D2920B2CDD74}"/>
                </a:ext>
              </a:extLst>
            </p:cNvPr>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0" name="Freeform 20">
              <a:extLst>
                <a:ext uri="{FF2B5EF4-FFF2-40B4-BE49-F238E27FC236}">
                  <a16:creationId xmlns:a16="http://schemas.microsoft.com/office/drawing/2014/main" id="{307F3845-3DC4-2573-6647-98D603F186AA}"/>
                </a:ext>
              </a:extLst>
            </p:cNvPr>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21" name="Freeform 21">
              <a:extLst>
                <a:ext uri="{FF2B5EF4-FFF2-40B4-BE49-F238E27FC236}">
                  <a16:creationId xmlns:a16="http://schemas.microsoft.com/office/drawing/2014/main" id="{FC28DFFD-736F-3097-245B-103216009448}"/>
                </a:ext>
              </a:extLst>
            </p:cNvPr>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2" name="Freeform 22">
              <a:extLst>
                <a:ext uri="{FF2B5EF4-FFF2-40B4-BE49-F238E27FC236}">
                  <a16:creationId xmlns:a16="http://schemas.microsoft.com/office/drawing/2014/main" id="{8EAB9F09-2030-08E5-2810-E8370ACF20B8}"/>
                </a:ext>
              </a:extLst>
            </p:cNvPr>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23" name="Freeform 23">
              <a:extLst>
                <a:ext uri="{FF2B5EF4-FFF2-40B4-BE49-F238E27FC236}">
                  <a16:creationId xmlns:a16="http://schemas.microsoft.com/office/drawing/2014/main" id="{1C32D265-5A04-BF9B-B570-A76B92AD2616}"/>
                </a:ext>
              </a:extLst>
            </p:cNvPr>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latin typeface="Arial" charset="0"/>
                <a:ea typeface="+mn-ea"/>
              </a:endParaRPr>
            </a:p>
          </p:txBody>
        </p:sp>
        <p:sp>
          <p:nvSpPr>
            <p:cNvPr id="24" name="Freeform 24">
              <a:extLst>
                <a:ext uri="{FF2B5EF4-FFF2-40B4-BE49-F238E27FC236}">
                  <a16:creationId xmlns:a16="http://schemas.microsoft.com/office/drawing/2014/main" id="{6778B401-100D-2438-892E-4F9ECE99B5C3}"/>
                </a:ext>
              </a:extLst>
            </p:cNvPr>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latin typeface="Arial" charset="0"/>
                <a:ea typeface="+mn-ea"/>
              </a:endParaRPr>
            </a:p>
          </p:txBody>
        </p:sp>
        <p:sp>
          <p:nvSpPr>
            <p:cNvPr id="25" name="Freeform 25">
              <a:extLst>
                <a:ext uri="{FF2B5EF4-FFF2-40B4-BE49-F238E27FC236}">
                  <a16:creationId xmlns:a16="http://schemas.microsoft.com/office/drawing/2014/main" id="{A9D055F5-7868-7E7A-DE1B-C9BE2F834AD6}"/>
                </a:ext>
              </a:extLst>
            </p:cNvPr>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6" name="Freeform 26">
              <a:extLst>
                <a:ext uri="{FF2B5EF4-FFF2-40B4-BE49-F238E27FC236}">
                  <a16:creationId xmlns:a16="http://schemas.microsoft.com/office/drawing/2014/main" id="{BB6C2878-D4F1-BEFB-B771-BB997E0CFE8F}"/>
                </a:ext>
              </a:extLst>
            </p:cNvPr>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latin typeface="Arial" charset="0"/>
                <a:ea typeface="+mn-ea"/>
              </a:endParaRPr>
            </a:p>
          </p:txBody>
        </p:sp>
        <p:sp>
          <p:nvSpPr>
            <p:cNvPr id="27" name="Freeform 27">
              <a:extLst>
                <a:ext uri="{FF2B5EF4-FFF2-40B4-BE49-F238E27FC236}">
                  <a16:creationId xmlns:a16="http://schemas.microsoft.com/office/drawing/2014/main" id="{5E89D601-1AD7-769E-A74A-65EEFA877E3E}"/>
                </a:ext>
              </a:extLst>
            </p:cNvPr>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latin typeface="Arial" charset="0"/>
                <a:ea typeface="+mn-ea"/>
              </a:endParaRPr>
            </a:p>
          </p:txBody>
        </p:sp>
        <p:sp>
          <p:nvSpPr>
            <p:cNvPr id="28" name="Freeform 28">
              <a:extLst>
                <a:ext uri="{FF2B5EF4-FFF2-40B4-BE49-F238E27FC236}">
                  <a16:creationId xmlns:a16="http://schemas.microsoft.com/office/drawing/2014/main" id="{CF0349D1-DC4D-6CD4-2504-85DABB3F5373}"/>
                </a:ext>
              </a:extLst>
            </p:cNvPr>
            <p:cNvSpPr>
              <a:spLocks/>
            </p:cNvSpPr>
            <p:nvPr/>
          </p:nvSpPr>
          <p:spPr bwMode="hidden">
            <a:xfrm>
              <a:off x="5698" y="653"/>
              <a:ext cx="60" cy="311"/>
            </a:xfrm>
            <a:custGeom>
              <a:avLst/>
              <a:gdLst>
                <a:gd name="T0" fmla="*/ 0 w 60"/>
                <a:gd name="T1" fmla="*/ 144 h 312"/>
                <a:gd name="T2" fmla="*/ 60 w 60"/>
                <a:gd name="T3" fmla="*/ 160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Freeform 29">
              <a:extLst>
                <a:ext uri="{FF2B5EF4-FFF2-40B4-BE49-F238E27FC236}">
                  <a16:creationId xmlns:a16="http://schemas.microsoft.com/office/drawing/2014/main" id="{0D4657EF-E644-9F7F-8ECA-097F6CBBF584}"/>
                </a:ext>
              </a:extLst>
            </p:cNvPr>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30" name="Freeform 30">
              <a:extLst>
                <a:ext uri="{FF2B5EF4-FFF2-40B4-BE49-F238E27FC236}">
                  <a16:creationId xmlns:a16="http://schemas.microsoft.com/office/drawing/2014/main" id="{D086C793-041D-489A-2CE8-F146F4594140}"/>
                </a:ext>
              </a:extLst>
            </p:cNvPr>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31">
              <a:extLst>
                <a:ext uri="{FF2B5EF4-FFF2-40B4-BE49-F238E27FC236}">
                  <a16:creationId xmlns:a16="http://schemas.microsoft.com/office/drawing/2014/main" id="{ED89304D-9F53-5BF3-A647-12F6F6D0BABF}"/>
                </a:ext>
              </a:extLst>
            </p:cNvPr>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32" name="Freeform 32">
              <a:extLst>
                <a:ext uri="{FF2B5EF4-FFF2-40B4-BE49-F238E27FC236}">
                  <a16:creationId xmlns:a16="http://schemas.microsoft.com/office/drawing/2014/main" id="{8B14EFFA-EFC0-4D82-BD32-6A8D9550A2B3}"/>
                </a:ext>
              </a:extLst>
            </p:cNvPr>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latin typeface="Arial" charset="0"/>
                <a:ea typeface="+mn-ea"/>
              </a:endParaRPr>
            </a:p>
          </p:txBody>
        </p:sp>
        <p:sp>
          <p:nvSpPr>
            <p:cNvPr id="33" name="Freeform 33">
              <a:extLst>
                <a:ext uri="{FF2B5EF4-FFF2-40B4-BE49-F238E27FC236}">
                  <a16:creationId xmlns:a16="http://schemas.microsoft.com/office/drawing/2014/main" id="{B206914B-5E0B-9AD6-3568-BB7CDE106980}"/>
                </a:ext>
              </a:extLst>
            </p:cNvPr>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34" name="Freeform 34">
              <a:extLst>
                <a:ext uri="{FF2B5EF4-FFF2-40B4-BE49-F238E27FC236}">
                  <a16:creationId xmlns:a16="http://schemas.microsoft.com/office/drawing/2014/main" id="{EC05F166-84A9-60EF-5296-4B5667B9F092}"/>
                </a:ext>
              </a:extLst>
            </p:cNvPr>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35" name="Freeform 35">
              <a:extLst>
                <a:ext uri="{FF2B5EF4-FFF2-40B4-BE49-F238E27FC236}">
                  <a16:creationId xmlns:a16="http://schemas.microsoft.com/office/drawing/2014/main" id="{13DB21F5-F174-0D5D-438E-527D38E2D523}"/>
                </a:ext>
              </a:extLst>
            </p:cNvPr>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latin typeface="Arial" charset="0"/>
                <a:ea typeface="+mn-ea"/>
              </a:endParaRPr>
            </a:p>
          </p:txBody>
        </p:sp>
        <p:sp>
          <p:nvSpPr>
            <p:cNvPr id="36" name="Freeform 36">
              <a:extLst>
                <a:ext uri="{FF2B5EF4-FFF2-40B4-BE49-F238E27FC236}">
                  <a16:creationId xmlns:a16="http://schemas.microsoft.com/office/drawing/2014/main" id="{EE0BA3D9-5E73-1026-E2BE-720814571EEF}"/>
                </a:ext>
              </a:extLst>
            </p:cNvPr>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37" name="Freeform 37">
              <a:extLst>
                <a:ext uri="{FF2B5EF4-FFF2-40B4-BE49-F238E27FC236}">
                  <a16:creationId xmlns:a16="http://schemas.microsoft.com/office/drawing/2014/main" id="{07E4C370-7E0C-CE81-AD77-5E9FA78D6114}"/>
                </a:ext>
              </a:extLst>
            </p:cNvPr>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38" name="Freeform 38">
              <a:extLst>
                <a:ext uri="{FF2B5EF4-FFF2-40B4-BE49-F238E27FC236}">
                  <a16:creationId xmlns:a16="http://schemas.microsoft.com/office/drawing/2014/main" id="{939FB6D3-6088-43AB-5373-E4491503954D}"/>
                </a:ext>
              </a:extLst>
            </p:cNvPr>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grpSp>
          <p:nvGrpSpPr>
            <p:cNvPr id="39" name="Group 39">
              <a:extLst>
                <a:ext uri="{FF2B5EF4-FFF2-40B4-BE49-F238E27FC236}">
                  <a16:creationId xmlns:a16="http://schemas.microsoft.com/office/drawing/2014/main" id="{BC559BD1-1017-ECB7-E468-25760F1B1F7C}"/>
                </a:ext>
              </a:extLst>
            </p:cNvPr>
            <p:cNvGrpSpPr>
              <a:grpSpLocks/>
            </p:cNvGrpSpPr>
            <p:nvPr userDrawn="1"/>
          </p:nvGrpSpPr>
          <p:grpSpPr bwMode="auto">
            <a:xfrm>
              <a:off x="0" y="1632"/>
              <a:ext cx="5758" cy="1858"/>
              <a:chOff x="0" y="1632"/>
              <a:chExt cx="5758" cy="1858"/>
            </a:xfrm>
          </p:grpSpPr>
          <p:sp>
            <p:nvSpPr>
              <p:cNvPr id="40" name="Freeform 40">
                <a:extLst>
                  <a:ext uri="{FF2B5EF4-FFF2-40B4-BE49-F238E27FC236}">
                    <a16:creationId xmlns:a16="http://schemas.microsoft.com/office/drawing/2014/main" id="{90A5CA9A-52BB-842B-F905-65C012D617B4}"/>
                  </a:ext>
                </a:extLst>
              </p:cNvPr>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latin typeface="Arial" charset="0"/>
                  <a:ea typeface="+mn-ea"/>
                </a:endParaRPr>
              </a:p>
            </p:txBody>
          </p:sp>
          <p:sp>
            <p:nvSpPr>
              <p:cNvPr id="41" name="Freeform 41">
                <a:extLst>
                  <a:ext uri="{FF2B5EF4-FFF2-40B4-BE49-F238E27FC236}">
                    <a16:creationId xmlns:a16="http://schemas.microsoft.com/office/drawing/2014/main" id="{34EDCBE1-82C8-DB02-69CD-169ED79CCAEF}"/>
                  </a:ext>
                </a:extLst>
              </p:cNvPr>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latin typeface="Arial" charset="0"/>
                  <a:ea typeface="+mn-ea"/>
                </a:endParaRPr>
              </a:p>
            </p:txBody>
          </p:sp>
        </p:grpSp>
      </p:grpSp>
      <p:sp>
        <p:nvSpPr>
          <p:cNvPr id="85034" name="Rectangle 42"/>
          <p:cNvSpPr>
            <a:spLocks noGrp="1" noChangeArrowheads="1"/>
          </p:cNvSpPr>
          <p:nvPr>
            <p:ph type="ctrTitle" sz="quarter"/>
          </p:nvPr>
        </p:nvSpPr>
        <p:spPr>
          <a:xfrm>
            <a:off x="609600" y="1600200"/>
            <a:ext cx="10972800" cy="1828800"/>
          </a:xfrm>
        </p:spPr>
        <p:txBody>
          <a:bodyPr/>
          <a:lstStyle>
            <a:lvl1pPr>
              <a:defRPr sz="4800"/>
            </a:lvl1pPr>
          </a:lstStyle>
          <a:p>
            <a:r>
              <a:rPr lang="en-US"/>
              <a:t>Click to edit Master title style</a:t>
            </a:r>
          </a:p>
        </p:txBody>
      </p:sp>
      <p:sp>
        <p:nvSpPr>
          <p:cNvPr id="85035" name="Rectangle 43"/>
          <p:cNvSpPr>
            <a:spLocks noGrp="1" noChangeArrowheads="1"/>
          </p:cNvSpPr>
          <p:nvPr>
            <p:ph type="subTitle" sz="quarter" idx="1"/>
          </p:nvPr>
        </p:nvSpPr>
        <p:spPr>
          <a:xfrm>
            <a:off x="1828800" y="3886200"/>
            <a:ext cx="8534400" cy="1752600"/>
          </a:xfrm>
        </p:spPr>
        <p:txBody>
          <a:bodyPr/>
          <a:lstStyle>
            <a:lvl1pPr marL="0" indent="0" algn="ctr">
              <a:buFont typeface="Wingdings" charset="2"/>
              <a:buNone/>
              <a:defRPr sz="3600"/>
            </a:lvl1pPr>
          </a:lstStyle>
          <a:p>
            <a:r>
              <a:rPr lang="en-US"/>
              <a:t>Click to edit Master subtitle style</a:t>
            </a:r>
          </a:p>
        </p:txBody>
      </p:sp>
      <p:sp>
        <p:nvSpPr>
          <p:cNvPr id="42" name="Rectangle 44">
            <a:extLst>
              <a:ext uri="{FF2B5EF4-FFF2-40B4-BE49-F238E27FC236}">
                <a16:creationId xmlns:a16="http://schemas.microsoft.com/office/drawing/2014/main" id="{B83654F1-AAAC-B692-638A-7656DF3BC10B}"/>
              </a:ext>
            </a:extLst>
          </p:cNvPr>
          <p:cNvSpPr>
            <a:spLocks noGrp="1" noChangeArrowheads="1"/>
          </p:cNvSpPr>
          <p:nvPr>
            <p:ph type="dt" sz="quarter" idx="10"/>
          </p:nvPr>
        </p:nvSpPr>
        <p:spPr/>
        <p:txBody>
          <a:bodyPr/>
          <a:lstStyle>
            <a:lvl1pPr>
              <a:defRPr/>
            </a:lvl1pPr>
          </a:lstStyle>
          <a:p>
            <a:pPr>
              <a:defRPr/>
            </a:pPr>
            <a:endParaRPr lang="en-US"/>
          </a:p>
        </p:txBody>
      </p:sp>
      <p:sp>
        <p:nvSpPr>
          <p:cNvPr id="43" name="Rectangle 45">
            <a:extLst>
              <a:ext uri="{FF2B5EF4-FFF2-40B4-BE49-F238E27FC236}">
                <a16:creationId xmlns:a16="http://schemas.microsoft.com/office/drawing/2014/main" id="{DB5487D5-0221-F94C-F944-3D20EDB0186B}"/>
              </a:ext>
            </a:extLst>
          </p:cNvPr>
          <p:cNvSpPr>
            <a:spLocks noGrp="1" noChangeArrowheads="1"/>
          </p:cNvSpPr>
          <p:nvPr>
            <p:ph type="ftr" sz="quarter" idx="11"/>
          </p:nvPr>
        </p:nvSpPr>
        <p:spPr/>
        <p:txBody>
          <a:bodyPr/>
          <a:lstStyle>
            <a:lvl1pPr>
              <a:defRPr/>
            </a:lvl1pPr>
          </a:lstStyle>
          <a:p>
            <a:pPr>
              <a:defRPr/>
            </a:pPr>
            <a:endParaRPr lang="en-US"/>
          </a:p>
        </p:txBody>
      </p:sp>
      <p:sp>
        <p:nvSpPr>
          <p:cNvPr id="44" name="Rectangle 46">
            <a:extLst>
              <a:ext uri="{FF2B5EF4-FFF2-40B4-BE49-F238E27FC236}">
                <a16:creationId xmlns:a16="http://schemas.microsoft.com/office/drawing/2014/main" id="{E739D6BA-0999-EC5F-8059-355DAB523012}"/>
              </a:ext>
            </a:extLst>
          </p:cNvPr>
          <p:cNvSpPr>
            <a:spLocks noGrp="1" noChangeArrowheads="1"/>
          </p:cNvSpPr>
          <p:nvPr>
            <p:ph type="sldNum" sz="quarter" idx="12"/>
          </p:nvPr>
        </p:nvSpPr>
        <p:spPr/>
        <p:txBody>
          <a:bodyPr/>
          <a:lstStyle>
            <a:lvl1pPr>
              <a:defRPr/>
            </a:lvl1pPr>
          </a:lstStyle>
          <a:p>
            <a:pPr>
              <a:defRPr/>
            </a:pPr>
            <a:fld id="{B4792D5C-A024-5941-9AD5-53E73B4ADA30}" type="slidenum">
              <a:rPr lang="en-US" altLang="en-US"/>
              <a:pPr>
                <a:defRPr/>
              </a:pPr>
              <a:t>‹#›</a:t>
            </a:fld>
            <a:endParaRPr lang="en-US" altLang="en-US"/>
          </a:p>
        </p:txBody>
      </p:sp>
    </p:spTree>
    <p:extLst>
      <p:ext uri="{BB962C8B-B14F-4D97-AF65-F5344CB8AC3E}">
        <p14:creationId xmlns:p14="http://schemas.microsoft.com/office/powerpoint/2010/main" val="790966552"/>
      </p:ext>
    </p:extLst>
  </p:cSld>
  <p:clrMapOvr>
    <a:masterClrMapping/>
  </p:clrMapOvr>
  <p:transition spd="slow">
    <p:zo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a:extLst>
              <a:ext uri="{FF2B5EF4-FFF2-40B4-BE49-F238E27FC236}">
                <a16:creationId xmlns:a16="http://schemas.microsoft.com/office/drawing/2014/main" id="{6D2CAFD4-BF74-D26D-3631-BD3B0DA1BB06}"/>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5">
            <a:extLst>
              <a:ext uri="{FF2B5EF4-FFF2-40B4-BE49-F238E27FC236}">
                <a16:creationId xmlns:a16="http://schemas.microsoft.com/office/drawing/2014/main" id="{4A96CC40-BB30-D67E-F2A3-3E53EA4EA26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6">
            <a:extLst>
              <a:ext uri="{FF2B5EF4-FFF2-40B4-BE49-F238E27FC236}">
                <a16:creationId xmlns:a16="http://schemas.microsoft.com/office/drawing/2014/main" id="{96FAE67E-8E60-EFE3-FFF0-912EC51CC6D0}"/>
              </a:ext>
            </a:extLst>
          </p:cNvPr>
          <p:cNvSpPr>
            <a:spLocks noGrp="1" noChangeArrowheads="1"/>
          </p:cNvSpPr>
          <p:nvPr>
            <p:ph type="sldNum" sz="quarter" idx="12"/>
          </p:nvPr>
        </p:nvSpPr>
        <p:spPr>
          <a:ln/>
        </p:spPr>
        <p:txBody>
          <a:bodyPr/>
          <a:lstStyle>
            <a:lvl1pPr>
              <a:defRPr/>
            </a:lvl1pPr>
          </a:lstStyle>
          <a:p>
            <a:pPr>
              <a:defRPr/>
            </a:pPr>
            <a:fld id="{F57DE082-42DE-B947-8CF5-C95B278733AA}" type="slidenum">
              <a:rPr lang="en-US" altLang="en-US"/>
              <a:pPr>
                <a:defRPr/>
              </a:pPr>
              <a:t>‹#›</a:t>
            </a:fld>
            <a:endParaRPr lang="en-US" altLang="en-US"/>
          </a:p>
        </p:txBody>
      </p:sp>
    </p:spTree>
    <p:extLst>
      <p:ext uri="{BB962C8B-B14F-4D97-AF65-F5344CB8AC3E}">
        <p14:creationId xmlns:p14="http://schemas.microsoft.com/office/powerpoint/2010/main" val="2617685556"/>
      </p:ext>
    </p:extLst>
  </p:cSld>
  <p:clrMapOvr>
    <a:masterClrMapping/>
  </p:clrMapOvr>
  <p:transition spd="slow">
    <p:zo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7813"/>
            <a:ext cx="2743200" cy="5853112"/>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7813"/>
            <a:ext cx="80264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a:extLst>
              <a:ext uri="{FF2B5EF4-FFF2-40B4-BE49-F238E27FC236}">
                <a16:creationId xmlns:a16="http://schemas.microsoft.com/office/drawing/2014/main" id="{4BD3C404-53B1-3B79-BE83-0A1E5A30ABA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5">
            <a:extLst>
              <a:ext uri="{FF2B5EF4-FFF2-40B4-BE49-F238E27FC236}">
                <a16:creationId xmlns:a16="http://schemas.microsoft.com/office/drawing/2014/main" id="{34CFEADD-1E2E-B256-A30E-1786EF88803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6">
            <a:extLst>
              <a:ext uri="{FF2B5EF4-FFF2-40B4-BE49-F238E27FC236}">
                <a16:creationId xmlns:a16="http://schemas.microsoft.com/office/drawing/2014/main" id="{6433DEFE-E1D4-CE85-A213-36872151039E}"/>
              </a:ext>
            </a:extLst>
          </p:cNvPr>
          <p:cNvSpPr>
            <a:spLocks noGrp="1" noChangeArrowheads="1"/>
          </p:cNvSpPr>
          <p:nvPr>
            <p:ph type="sldNum" sz="quarter" idx="12"/>
          </p:nvPr>
        </p:nvSpPr>
        <p:spPr>
          <a:ln/>
        </p:spPr>
        <p:txBody>
          <a:bodyPr/>
          <a:lstStyle>
            <a:lvl1pPr>
              <a:defRPr/>
            </a:lvl1pPr>
          </a:lstStyle>
          <a:p>
            <a:pPr>
              <a:defRPr/>
            </a:pPr>
            <a:fld id="{3CF83EB6-1347-274E-A539-C1D0B19926DE}" type="slidenum">
              <a:rPr lang="en-US" altLang="en-US"/>
              <a:pPr>
                <a:defRPr/>
              </a:pPr>
              <a:t>‹#›</a:t>
            </a:fld>
            <a:endParaRPr lang="en-US" altLang="en-US"/>
          </a:p>
        </p:txBody>
      </p:sp>
    </p:spTree>
    <p:extLst>
      <p:ext uri="{BB962C8B-B14F-4D97-AF65-F5344CB8AC3E}">
        <p14:creationId xmlns:p14="http://schemas.microsoft.com/office/powerpoint/2010/main" val="4205093795"/>
      </p:ext>
    </p:extLst>
  </p:cSld>
  <p:clrMapOvr>
    <a:masterClrMapping/>
  </p:clrMapOvr>
  <p:transition spd="slow">
    <p:zoom/>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3"/>
            <a:ext cx="10972800" cy="1143000"/>
          </a:xfrm>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197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a:extLst>
              <a:ext uri="{FF2B5EF4-FFF2-40B4-BE49-F238E27FC236}">
                <a16:creationId xmlns:a16="http://schemas.microsoft.com/office/drawing/2014/main" id="{13F0A625-BE6B-924A-E905-75F0F323F2BF}"/>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C5EF3C0A-3EA0-1DFA-973E-379304D8258A}"/>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6">
            <a:extLst>
              <a:ext uri="{FF2B5EF4-FFF2-40B4-BE49-F238E27FC236}">
                <a16:creationId xmlns:a16="http://schemas.microsoft.com/office/drawing/2014/main" id="{154C1FBF-1504-6ADB-45AF-E63FECE3593D}"/>
              </a:ext>
            </a:extLst>
          </p:cNvPr>
          <p:cNvSpPr>
            <a:spLocks noGrp="1" noChangeArrowheads="1"/>
          </p:cNvSpPr>
          <p:nvPr>
            <p:ph type="sldNum" sz="quarter" idx="12"/>
          </p:nvPr>
        </p:nvSpPr>
        <p:spPr>
          <a:ln/>
        </p:spPr>
        <p:txBody>
          <a:bodyPr/>
          <a:lstStyle>
            <a:lvl1pPr>
              <a:defRPr/>
            </a:lvl1pPr>
          </a:lstStyle>
          <a:p>
            <a:pPr>
              <a:defRPr/>
            </a:pPr>
            <a:fld id="{52446AD4-DFF6-D549-968E-802775CD0E80}" type="slidenum">
              <a:rPr lang="en-US" altLang="en-US"/>
              <a:pPr>
                <a:defRPr/>
              </a:pPr>
              <a:t>‹#›</a:t>
            </a:fld>
            <a:endParaRPr lang="en-US" altLang="en-US"/>
          </a:p>
        </p:txBody>
      </p:sp>
    </p:spTree>
    <p:extLst>
      <p:ext uri="{BB962C8B-B14F-4D97-AF65-F5344CB8AC3E}">
        <p14:creationId xmlns:p14="http://schemas.microsoft.com/office/powerpoint/2010/main" val="2246399357"/>
      </p:ext>
    </p:extLst>
  </p:cSld>
  <p:clrMapOvr>
    <a:masterClrMapping/>
  </p:clrMapOvr>
  <p:transition spd="slow">
    <p:zoom/>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3"/>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a:extLst>
              <a:ext uri="{FF2B5EF4-FFF2-40B4-BE49-F238E27FC236}">
                <a16:creationId xmlns:a16="http://schemas.microsoft.com/office/drawing/2014/main" id="{339BF265-47D8-C0D5-6194-93C08A2106E1}"/>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E2A132E0-5A0D-44F6-BBAF-8A5EE3143AA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6">
            <a:extLst>
              <a:ext uri="{FF2B5EF4-FFF2-40B4-BE49-F238E27FC236}">
                <a16:creationId xmlns:a16="http://schemas.microsoft.com/office/drawing/2014/main" id="{85A0DF33-20AB-75A3-B52F-D92997A5FDAF}"/>
              </a:ext>
            </a:extLst>
          </p:cNvPr>
          <p:cNvSpPr>
            <a:spLocks noGrp="1" noChangeArrowheads="1"/>
          </p:cNvSpPr>
          <p:nvPr>
            <p:ph type="sldNum" sz="quarter" idx="12"/>
          </p:nvPr>
        </p:nvSpPr>
        <p:spPr>
          <a:ln/>
        </p:spPr>
        <p:txBody>
          <a:bodyPr/>
          <a:lstStyle>
            <a:lvl1pPr>
              <a:defRPr/>
            </a:lvl1pPr>
          </a:lstStyle>
          <a:p>
            <a:pPr>
              <a:defRPr/>
            </a:pPr>
            <a:fld id="{31A7C6CD-0084-B74A-8BDF-2DA7973AED8F}" type="slidenum">
              <a:rPr lang="en-US" altLang="en-US"/>
              <a:pPr>
                <a:defRPr/>
              </a:pPr>
              <a:t>‹#›</a:t>
            </a:fld>
            <a:endParaRPr lang="en-US" altLang="en-US"/>
          </a:p>
        </p:txBody>
      </p:sp>
    </p:spTree>
    <p:extLst>
      <p:ext uri="{BB962C8B-B14F-4D97-AF65-F5344CB8AC3E}">
        <p14:creationId xmlns:p14="http://schemas.microsoft.com/office/powerpoint/2010/main" val="3878657751"/>
      </p:ext>
    </p:extLst>
  </p:cSld>
  <p:clrMapOvr>
    <a:masterClrMapping/>
  </p:clrMapOvr>
  <p:transition spd="slow">
    <p:zoom/>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3"/>
            <a:ext cx="10972800" cy="1143000"/>
          </a:xfrm>
        </p:spPr>
        <p:txBody>
          <a:bodyPr/>
          <a:lstStyle/>
          <a:p>
            <a:r>
              <a:rPr lang="en-US"/>
              <a:t>Click to edit Master title style</a:t>
            </a:r>
          </a:p>
        </p:txBody>
      </p:sp>
      <p:sp>
        <p:nvSpPr>
          <p:cNvPr id="3" name="Text Placeholder 2"/>
          <p:cNvSpPr>
            <a:spLocks noGrp="1"/>
          </p:cNvSpPr>
          <p:nvPr>
            <p:ph type="body" sz="half" idx="1"/>
          </p:nvPr>
        </p:nvSpPr>
        <p:spPr>
          <a:xfrm>
            <a:off x="609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1"/>
            <a:ext cx="53848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197600" y="3941763"/>
            <a:ext cx="53848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4">
            <a:extLst>
              <a:ext uri="{FF2B5EF4-FFF2-40B4-BE49-F238E27FC236}">
                <a16:creationId xmlns:a16="http://schemas.microsoft.com/office/drawing/2014/main" id="{CE2E3B5E-3794-E5DD-D3E6-44ED24829DC7}"/>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F0915FF5-75FB-60E5-23D5-6C20996BB2D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46">
            <a:extLst>
              <a:ext uri="{FF2B5EF4-FFF2-40B4-BE49-F238E27FC236}">
                <a16:creationId xmlns:a16="http://schemas.microsoft.com/office/drawing/2014/main" id="{991662B5-8728-93C4-1063-7EF14658A6CB}"/>
              </a:ext>
            </a:extLst>
          </p:cNvPr>
          <p:cNvSpPr>
            <a:spLocks noGrp="1" noChangeArrowheads="1"/>
          </p:cNvSpPr>
          <p:nvPr>
            <p:ph type="sldNum" sz="quarter" idx="12"/>
          </p:nvPr>
        </p:nvSpPr>
        <p:spPr>
          <a:ln/>
        </p:spPr>
        <p:txBody>
          <a:bodyPr/>
          <a:lstStyle>
            <a:lvl1pPr>
              <a:defRPr/>
            </a:lvl1pPr>
          </a:lstStyle>
          <a:p>
            <a:pPr>
              <a:defRPr/>
            </a:pPr>
            <a:fld id="{4B06B0F0-A874-6F47-9894-227A77AF6B02}" type="slidenum">
              <a:rPr lang="en-US" altLang="en-US"/>
              <a:pPr>
                <a:defRPr/>
              </a:pPr>
              <a:t>‹#›</a:t>
            </a:fld>
            <a:endParaRPr lang="en-US" altLang="en-US"/>
          </a:p>
        </p:txBody>
      </p:sp>
    </p:spTree>
    <p:extLst>
      <p:ext uri="{BB962C8B-B14F-4D97-AF65-F5344CB8AC3E}">
        <p14:creationId xmlns:p14="http://schemas.microsoft.com/office/powerpoint/2010/main" val="2226864084"/>
      </p:ext>
    </p:extLst>
  </p:cSld>
  <p:clrMapOvr>
    <a:masterClrMapping/>
  </p:clrMapOvr>
  <p:transition spd="slow">
    <p:zoom/>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AndTx" preserve="1">
  <p:cSld name="Title, 2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609600" y="277813"/>
            <a:ext cx="10972800" cy="1143000"/>
          </a:xfrm>
        </p:spPr>
        <p:txBody>
          <a:bodyPr/>
          <a:lstStyle/>
          <a:p>
            <a:r>
              <a:rPr lang="en-US"/>
              <a:t>Click to edit Master title style</a:t>
            </a:r>
          </a:p>
        </p:txBody>
      </p:sp>
      <p:sp>
        <p:nvSpPr>
          <p:cNvPr id="3" name="Content Placeholder 2"/>
          <p:cNvSpPr>
            <a:spLocks noGrp="1"/>
          </p:cNvSpPr>
          <p:nvPr>
            <p:ph sz="quarter" idx="1"/>
          </p:nvPr>
        </p:nvSpPr>
        <p:spPr>
          <a:xfrm>
            <a:off x="609600" y="1600201"/>
            <a:ext cx="53848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09600" y="3941763"/>
            <a:ext cx="53848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half" idx="3"/>
          </p:nvPr>
        </p:nvSpPr>
        <p:spPr>
          <a:xfrm>
            <a:off x="6197600" y="1600201"/>
            <a:ext cx="5384800" cy="45307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4">
            <a:extLst>
              <a:ext uri="{FF2B5EF4-FFF2-40B4-BE49-F238E27FC236}">
                <a16:creationId xmlns:a16="http://schemas.microsoft.com/office/drawing/2014/main" id="{20CB7258-223B-F44B-8453-0FA93CE33139}"/>
              </a:ext>
            </a:extLst>
          </p:cNvPr>
          <p:cNvSpPr>
            <a:spLocks noGrp="1" noChangeArrowheads="1"/>
          </p:cNvSpPr>
          <p:nvPr>
            <p:ph type="dt" sz="half" idx="10"/>
          </p:nvPr>
        </p:nvSpPr>
        <p:spPr>
          <a:ln/>
        </p:spPr>
        <p:txBody>
          <a:bodyPr/>
          <a:lstStyle>
            <a:lvl1pPr>
              <a:defRPr/>
            </a:lvl1pPr>
          </a:lstStyle>
          <a:p>
            <a:pPr>
              <a:defRPr/>
            </a:pPr>
            <a:endParaRPr lang="en-US"/>
          </a:p>
        </p:txBody>
      </p:sp>
      <p:sp>
        <p:nvSpPr>
          <p:cNvPr id="7" name="Rectangle 45">
            <a:extLst>
              <a:ext uri="{FF2B5EF4-FFF2-40B4-BE49-F238E27FC236}">
                <a16:creationId xmlns:a16="http://schemas.microsoft.com/office/drawing/2014/main" id="{3DA9B75B-0DCA-5559-0BCC-B76C0934743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8" name="Rectangle 46">
            <a:extLst>
              <a:ext uri="{FF2B5EF4-FFF2-40B4-BE49-F238E27FC236}">
                <a16:creationId xmlns:a16="http://schemas.microsoft.com/office/drawing/2014/main" id="{EB3E1BBE-5229-6D25-97C2-5C4E370C3C44}"/>
              </a:ext>
            </a:extLst>
          </p:cNvPr>
          <p:cNvSpPr>
            <a:spLocks noGrp="1" noChangeArrowheads="1"/>
          </p:cNvSpPr>
          <p:nvPr>
            <p:ph type="sldNum" sz="quarter" idx="12"/>
          </p:nvPr>
        </p:nvSpPr>
        <p:spPr>
          <a:ln/>
        </p:spPr>
        <p:txBody>
          <a:bodyPr/>
          <a:lstStyle>
            <a:lvl1pPr>
              <a:defRPr/>
            </a:lvl1pPr>
          </a:lstStyle>
          <a:p>
            <a:pPr>
              <a:defRPr/>
            </a:pPr>
            <a:fld id="{72EE1B73-0C81-5947-AC07-A97245C1268C}" type="slidenum">
              <a:rPr lang="en-US" altLang="en-US"/>
              <a:pPr>
                <a:defRPr/>
              </a:pPr>
              <a:t>‹#›</a:t>
            </a:fld>
            <a:endParaRPr lang="en-US" altLang="en-US"/>
          </a:p>
        </p:txBody>
      </p:sp>
    </p:spTree>
    <p:extLst>
      <p:ext uri="{BB962C8B-B14F-4D97-AF65-F5344CB8AC3E}">
        <p14:creationId xmlns:p14="http://schemas.microsoft.com/office/powerpoint/2010/main" val="2592832343"/>
      </p:ext>
    </p:extLst>
  </p:cSld>
  <p:clrMapOvr>
    <a:masterClrMapping/>
  </p:clrMapOvr>
  <p:transition spd="slow">
    <p:zoom/>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609600" y="277813"/>
            <a:ext cx="10972800" cy="1143000"/>
          </a:xfrm>
        </p:spPr>
        <p:txBody>
          <a:bodyPr/>
          <a:lstStyle/>
          <a:p>
            <a:r>
              <a:rPr lang="en-US"/>
              <a:t>Click to edit Master title style</a:t>
            </a:r>
          </a:p>
        </p:txBody>
      </p:sp>
      <p:sp>
        <p:nvSpPr>
          <p:cNvPr id="3" name="Content Placeholder 2"/>
          <p:cNvSpPr>
            <a:spLocks noGrp="1"/>
          </p:cNvSpPr>
          <p:nvPr>
            <p:ph sz="quarter" idx="1"/>
          </p:nvPr>
        </p:nvSpPr>
        <p:spPr>
          <a:xfrm>
            <a:off x="609600" y="1600201"/>
            <a:ext cx="53848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6197600" y="1600201"/>
            <a:ext cx="5384800" cy="21891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609600" y="3941763"/>
            <a:ext cx="53848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197600" y="3941763"/>
            <a:ext cx="5384800" cy="21891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4">
            <a:extLst>
              <a:ext uri="{FF2B5EF4-FFF2-40B4-BE49-F238E27FC236}">
                <a16:creationId xmlns:a16="http://schemas.microsoft.com/office/drawing/2014/main" id="{01355357-4730-4DA8-8A20-AD1DE8A087C7}"/>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45">
            <a:extLst>
              <a:ext uri="{FF2B5EF4-FFF2-40B4-BE49-F238E27FC236}">
                <a16:creationId xmlns:a16="http://schemas.microsoft.com/office/drawing/2014/main" id="{DB68C669-995C-1C84-8171-E2588D80A7B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46">
            <a:extLst>
              <a:ext uri="{FF2B5EF4-FFF2-40B4-BE49-F238E27FC236}">
                <a16:creationId xmlns:a16="http://schemas.microsoft.com/office/drawing/2014/main" id="{1E5CEFEB-E737-D75F-AF8B-30A82862DD72}"/>
              </a:ext>
            </a:extLst>
          </p:cNvPr>
          <p:cNvSpPr>
            <a:spLocks noGrp="1" noChangeArrowheads="1"/>
          </p:cNvSpPr>
          <p:nvPr>
            <p:ph type="sldNum" sz="quarter" idx="12"/>
          </p:nvPr>
        </p:nvSpPr>
        <p:spPr>
          <a:ln/>
        </p:spPr>
        <p:txBody>
          <a:bodyPr/>
          <a:lstStyle>
            <a:lvl1pPr>
              <a:defRPr/>
            </a:lvl1pPr>
          </a:lstStyle>
          <a:p>
            <a:pPr>
              <a:defRPr/>
            </a:pPr>
            <a:fld id="{E7D79B68-1369-0443-821B-BFF54AD7EEE3}" type="slidenum">
              <a:rPr lang="en-US" altLang="en-US"/>
              <a:pPr>
                <a:defRPr/>
              </a:pPr>
              <a:t>‹#›</a:t>
            </a:fld>
            <a:endParaRPr lang="en-US" altLang="en-US"/>
          </a:p>
        </p:txBody>
      </p:sp>
    </p:spTree>
    <p:extLst>
      <p:ext uri="{BB962C8B-B14F-4D97-AF65-F5344CB8AC3E}">
        <p14:creationId xmlns:p14="http://schemas.microsoft.com/office/powerpoint/2010/main" val="3044915783"/>
      </p:ext>
    </p:extLst>
  </p:cSld>
  <p:clrMapOvr>
    <a:masterClrMapping/>
  </p:clrMapOvr>
  <p:transition spd="slow">
    <p:zo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4">
            <a:extLst>
              <a:ext uri="{FF2B5EF4-FFF2-40B4-BE49-F238E27FC236}">
                <a16:creationId xmlns:a16="http://schemas.microsoft.com/office/drawing/2014/main" id="{099DB134-A749-524E-DC30-ECC48A1EC86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5">
            <a:extLst>
              <a:ext uri="{FF2B5EF4-FFF2-40B4-BE49-F238E27FC236}">
                <a16:creationId xmlns:a16="http://schemas.microsoft.com/office/drawing/2014/main" id="{85364BD9-CF36-6E7B-EAF7-8794F937F87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6">
            <a:extLst>
              <a:ext uri="{FF2B5EF4-FFF2-40B4-BE49-F238E27FC236}">
                <a16:creationId xmlns:a16="http://schemas.microsoft.com/office/drawing/2014/main" id="{6B6C85EC-8970-96FD-8C51-12B28CC8CDE8}"/>
              </a:ext>
            </a:extLst>
          </p:cNvPr>
          <p:cNvSpPr>
            <a:spLocks noGrp="1" noChangeArrowheads="1"/>
          </p:cNvSpPr>
          <p:nvPr>
            <p:ph type="sldNum" sz="quarter" idx="12"/>
          </p:nvPr>
        </p:nvSpPr>
        <p:spPr>
          <a:ln/>
        </p:spPr>
        <p:txBody>
          <a:bodyPr/>
          <a:lstStyle>
            <a:lvl1pPr>
              <a:defRPr/>
            </a:lvl1pPr>
          </a:lstStyle>
          <a:p>
            <a:pPr>
              <a:defRPr/>
            </a:pPr>
            <a:fld id="{75315DFD-D1E6-F44E-965A-09F546CF5F87}" type="slidenum">
              <a:rPr lang="en-US" altLang="en-US"/>
              <a:pPr>
                <a:defRPr/>
              </a:pPr>
              <a:t>‹#›</a:t>
            </a:fld>
            <a:endParaRPr lang="en-US" altLang="en-US"/>
          </a:p>
        </p:txBody>
      </p:sp>
    </p:spTree>
    <p:extLst>
      <p:ext uri="{BB962C8B-B14F-4D97-AF65-F5344CB8AC3E}">
        <p14:creationId xmlns:p14="http://schemas.microsoft.com/office/powerpoint/2010/main" val="1761866303"/>
      </p:ext>
    </p:extLst>
  </p:cSld>
  <p:clrMapOvr>
    <a:masterClrMapping/>
  </p:clrMapOvr>
  <p:transition spd="slow">
    <p:zo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4">
            <a:extLst>
              <a:ext uri="{FF2B5EF4-FFF2-40B4-BE49-F238E27FC236}">
                <a16:creationId xmlns:a16="http://schemas.microsoft.com/office/drawing/2014/main" id="{BE418345-5A6C-E205-0661-F1180B304BD5}"/>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45">
            <a:extLst>
              <a:ext uri="{FF2B5EF4-FFF2-40B4-BE49-F238E27FC236}">
                <a16:creationId xmlns:a16="http://schemas.microsoft.com/office/drawing/2014/main" id="{782E7D85-2C28-5BB4-759A-0639DBA0EDDC}"/>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46">
            <a:extLst>
              <a:ext uri="{FF2B5EF4-FFF2-40B4-BE49-F238E27FC236}">
                <a16:creationId xmlns:a16="http://schemas.microsoft.com/office/drawing/2014/main" id="{CB4AB89D-F6DD-B99B-0535-35E355311189}"/>
              </a:ext>
            </a:extLst>
          </p:cNvPr>
          <p:cNvSpPr>
            <a:spLocks noGrp="1" noChangeArrowheads="1"/>
          </p:cNvSpPr>
          <p:nvPr>
            <p:ph type="sldNum" sz="quarter" idx="12"/>
          </p:nvPr>
        </p:nvSpPr>
        <p:spPr>
          <a:ln/>
        </p:spPr>
        <p:txBody>
          <a:bodyPr/>
          <a:lstStyle>
            <a:lvl1pPr>
              <a:defRPr/>
            </a:lvl1pPr>
          </a:lstStyle>
          <a:p>
            <a:pPr>
              <a:defRPr/>
            </a:pPr>
            <a:fld id="{B6EBD53B-16B5-8D4E-BBB0-617DF4201A1B}" type="slidenum">
              <a:rPr lang="en-US" altLang="en-US"/>
              <a:pPr>
                <a:defRPr/>
              </a:pPr>
              <a:t>‹#›</a:t>
            </a:fld>
            <a:endParaRPr lang="en-US" altLang="en-US"/>
          </a:p>
        </p:txBody>
      </p:sp>
    </p:spTree>
    <p:extLst>
      <p:ext uri="{BB962C8B-B14F-4D97-AF65-F5344CB8AC3E}">
        <p14:creationId xmlns:p14="http://schemas.microsoft.com/office/powerpoint/2010/main" val="3276331080"/>
      </p:ext>
    </p:extLst>
  </p:cSld>
  <p:clrMapOvr>
    <a:masterClrMapping/>
  </p:clrMapOvr>
  <p:transition spd="slow">
    <p:zo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4">
            <a:extLst>
              <a:ext uri="{FF2B5EF4-FFF2-40B4-BE49-F238E27FC236}">
                <a16:creationId xmlns:a16="http://schemas.microsoft.com/office/drawing/2014/main" id="{33CF048C-F727-2255-6934-C1601AD75119}"/>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4403DCA2-6580-E177-A0F5-00558860C055}"/>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6">
            <a:extLst>
              <a:ext uri="{FF2B5EF4-FFF2-40B4-BE49-F238E27FC236}">
                <a16:creationId xmlns:a16="http://schemas.microsoft.com/office/drawing/2014/main" id="{D94B8D93-A27A-5896-6E8D-66F9C6B1456F}"/>
              </a:ext>
            </a:extLst>
          </p:cNvPr>
          <p:cNvSpPr>
            <a:spLocks noGrp="1" noChangeArrowheads="1"/>
          </p:cNvSpPr>
          <p:nvPr>
            <p:ph type="sldNum" sz="quarter" idx="12"/>
          </p:nvPr>
        </p:nvSpPr>
        <p:spPr>
          <a:ln/>
        </p:spPr>
        <p:txBody>
          <a:bodyPr/>
          <a:lstStyle>
            <a:lvl1pPr>
              <a:defRPr/>
            </a:lvl1pPr>
          </a:lstStyle>
          <a:p>
            <a:pPr>
              <a:defRPr/>
            </a:pPr>
            <a:fld id="{C68B113F-4BFE-D544-8C22-454AF3C00F8B}" type="slidenum">
              <a:rPr lang="en-US" altLang="en-US"/>
              <a:pPr>
                <a:defRPr/>
              </a:pPr>
              <a:t>‹#›</a:t>
            </a:fld>
            <a:endParaRPr lang="en-US" altLang="en-US"/>
          </a:p>
        </p:txBody>
      </p:sp>
    </p:spTree>
    <p:extLst>
      <p:ext uri="{BB962C8B-B14F-4D97-AF65-F5344CB8AC3E}">
        <p14:creationId xmlns:p14="http://schemas.microsoft.com/office/powerpoint/2010/main" val="1717340163"/>
      </p:ext>
    </p:extLst>
  </p:cSld>
  <p:clrMapOvr>
    <a:masterClrMapping/>
  </p:clrMapOvr>
  <p:transition spd="slow">
    <p:zo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4">
            <a:extLst>
              <a:ext uri="{FF2B5EF4-FFF2-40B4-BE49-F238E27FC236}">
                <a16:creationId xmlns:a16="http://schemas.microsoft.com/office/drawing/2014/main" id="{13265E3D-B7CB-5444-95F9-8F753C7D5031}"/>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45">
            <a:extLst>
              <a:ext uri="{FF2B5EF4-FFF2-40B4-BE49-F238E27FC236}">
                <a16:creationId xmlns:a16="http://schemas.microsoft.com/office/drawing/2014/main" id="{DE4090DB-0301-6EA6-3A6C-1342D9D3868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46">
            <a:extLst>
              <a:ext uri="{FF2B5EF4-FFF2-40B4-BE49-F238E27FC236}">
                <a16:creationId xmlns:a16="http://schemas.microsoft.com/office/drawing/2014/main" id="{06EAA2FD-C118-3577-60B8-6712643D3B75}"/>
              </a:ext>
            </a:extLst>
          </p:cNvPr>
          <p:cNvSpPr>
            <a:spLocks noGrp="1" noChangeArrowheads="1"/>
          </p:cNvSpPr>
          <p:nvPr>
            <p:ph type="sldNum" sz="quarter" idx="12"/>
          </p:nvPr>
        </p:nvSpPr>
        <p:spPr>
          <a:ln/>
        </p:spPr>
        <p:txBody>
          <a:bodyPr/>
          <a:lstStyle>
            <a:lvl1pPr>
              <a:defRPr/>
            </a:lvl1pPr>
          </a:lstStyle>
          <a:p>
            <a:pPr>
              <a:defRPr/>
            </a:pPr>
            <a:fld id="{2B1BC2AF-F7FA-BD42-9401-D070C223F176}" type="slidenum">
              <a:rPr lang="en-US" altLang="en-US"/>
              <a:pPr>
                <a:defRPr/>
              </a:pPr>
              <a:t>‹#›</a:t>
            </a:fld>
            <a:endParaRPr lang="en-US" altLang="en-US"/>
          </a:p>
        </p:txBody>
      </p:sp>
    </p:spTree>
    <p:extLst>
      <p:ext uri="{BB962C8B-B14F-4D97-AF65-F5344CB8AC3E}">
        <p14:creationId xmlns:p14="http://schemas.microsoft.com/office/powerpoint/2010/main" val="3223180006"/>
      </p:ext>
    </p:extLst>
  </p:cSld>
  <p:clrMapOvr>
    <a:masterClrMapping/>
  </p:clrMapOvr>
  <p:transition spd="slow">
    <p:zo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4">
            <a:extLst>
              <a:ext uri="{FF2B5EF4-FFF2-40B4-BE49-F238E27FC236}">
                <a16:creationId xmlns:a16="http://schemas.microsoft.com/office/drawing/2014/main" id="{FE92D322-04D7-CAC8-C2CF-C93BA6CFC7E4}"/>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45">
            <a:extLst>
              <a:ext uri="{FF2B5EF4-FFF2-40B4-BE49-F238E27FC236}">
                <a16:creationId xmlns:a16="http://schemas.microsoft.com/office/drawing/2014/main" id="{C4FFCABF-4F1A-15F6-ADAA-7580DAF15CEE}"/>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46">
            <a:extLst>
              <a:ext uri="{FF2B5EF4-FFF2-40B4-BE49-F238E27FC236}">
                <a16:creationId xmlns:a16="http://schemas.microsoft.com/office/drawing/2014/main" id="{C7CF152C-8538-43D8-84AA-539CDC9E50A5}"/>
              </a:ext>
            </a:extLst>
          </p:cNvPr>
          <p:cNvSpPr>
            <a:spLocks noGrp="1" noChangeArrowheads="1"/>
          </p:cNvSpPr>
          <p:nvPr>
            <p:ph type="sldNum" sz="quarter" idx="12"/>
          </p:nvPr>
        </p:nvSpPr>
        <p:spPr>
          <a:ln/>
        </p:spPr>
        <p:txBody>
          <a:bodyPr/>
          <a:lstStyle>
            <a:lvl1pPr>
              <a:defRPr/>
            </a:lvl1pPr>
          </a:lstStyle>
          <a:p>
            <a:pPr>
              <a:defRPr/>
            </a:pPr>
            <a:fld id="{CB46652D-F46A-754D-82EA-FBC8EF5B3C10}" type="slidenum">
              <a:rPr lang="en-US" altLang="en-US"/>
              <a:pPr>
                <a:defRPr/>
              </a:pPr>
              <a:t>‹#›</a:t>
            </a:fld>
            <a:endParaRPr lang="en-US" altLang="en-US"/>
          </a:p>
        </p:txBody>
      </p:sp>
    </p:spTree>
    <p:extLst>
      <p:ext uri="{BB962C8B-B14F-4D97-AF65-F5344CB8AC3E}">
        <p14:creationId xmlns:p14="http://schemas.microsoft.com/office/powerpoint/2010/main" val="4238727069"/>
      </p:ext>
    </p:extLst>
  </p:cSld>
  <p:clrMapOvr>
    <a:masterClrMapping/>
  </p:clrMapOvr>
  <p:transition spd="slow">
    <p:zo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a:extLst>
              <a:ext uri="{FF2B5EF4-FFF2-40B4-BE49-F238E27FC236}">
                <a16:creationId xmlns:a16="http://schemas.microsoft.com/office/drawing/2014/main" id="{D30576A2-A3B5-0A23-8653-952864B63905}"/>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45">
            <a:extLst>
              <a:ext uri="{FF2B5EF4-FFF2-40B4-BE49-F238E27FC236}">
                <a16:creationId xmlns:a16="http://schemas.microsoft.com/office/drawing/2014/main" id="{69525A6F-2EEF-4DFD-F099-EFAF65AEFC7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46">
            <a:extLst>
              <a:ext uri="{FF2B5EF4-FFF2-40B4-BE49-F238E27FC236}">
                <a16:creationId xmlns:a16="http://schemas.microsoft.com/office/drawing/2014/main" id="{DF5209B9-8A0E-F610-28BE-28E73EDC9050}"/>
              </a:ext>
            </a:extLst>
          </p:cNvPr>
          <p:cNvSpPr>
            <a:spLocks noGrp="1" noChangeArrowheads="1"/>
          </p:cNvSpPr>
          <p:nvPr>
            <p:ph type="sldNum" sz="quarter" idx="12"/>
          </p:nvPr>
        </p:nvSpPr>
        <p:spPr>
          <a:ln/>
        </p:spPr>
        <p:txBody>
          <a:bodyPr/>
          <a:lstStyle>
            <a:lvl1pPr>
              <a:defRPr/>
            </a:lvl1pPr>
          </a:lstStyle>
          <a:p>
            <a:pPr>
              <a:defRPr/>
            </a:pPr>
            <a:fld id="{91154A6A-1645-C340-896E-0445A1016DC1}" type="slidenum">
              <a:rPr lang="en-US" altLang="en-US"/>
              <a:pPr>
                <a:defRPr/>
              </a:pPr>
              <a:t>‹#›</a:t>
            </a:fld>
            <a:endParaRPr lang="en-US" altLang="en-US"/>
          </a:p>
        </p:txBody>
      </p:sp>
    </p:spTree>
    <p:extLst>
      <p:ext uri="{BB962C8B-B14F-4D97-AF65-F5344CB8AC3E}">
        <p14:creationId xmlns:p14="http://schemas.microsoft.com/office/powerpoint/2010/main" val="3839955469"/>
      </p:ext>
    </p:extLst>
  </p:cSld>
  <p:clrMapOvr>
    <a:masterClrMapping/>
  </p:clrMapOvr>
  <p:transition spd="slow">
    <p:zo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a:extLst>
              <a:ext uri="{FF2B5EF4-FFF2-40B4-BE49-F238E27FC236}">
                <a16:creationId xmlns:a16="http://schemas.microsoft.com/office/drawing/2014/main" id="{B7604555-F270-E317-D20D-354949CEC83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A32DCED6-4B24-01C3-ECFE-5976A66F057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6">
            <a:extLst>
              <a:ext uri="{FF2B5EF4-FFF2-40B4-BE49-F238E27FC236}">
                <a16:creationId xmlns:a16="http://schemas.microsoft.com/office/drawing/2014/main" id="{BB7BFDF7-EA41-5731-237C-850F531C1F2A}"/>
              </a:ext>
            </a:extLst>
          </p:cNvPr>
          <p:cNvSpPr>
            <a:spLocks noGrp="1" noChangeArrowheads="1"/>
          </p:cNvSpPr>
          <p:nvPr>
            <p:ph type="sldNum" sz="quarter" idx="12"/>
          </p:nvPr>
        </p:nvSpPr>
        <p:spPr>
          <a:ln/>
        </p:spPr>
        <p:txBody>
          <a:bodyPr/>
          <a:lstStyle>
            <a:lvl1pPr>
              <a:defRPr/>
            </a:lvl1pPr>
          </a:lstStyle>
          <a:p>
            <a:pPr>
              <a:defRPr/>
            </a:pPr>
            <a:fld id="{9B9EEC3C-91AF-B345-9C0E-EA1C691EF0C3}" type="slidenum">
              <a:rPr lang="en-US" altLang="en-US"/>
              <a:pPr>
                <a:defRPr/>
              </a:pPr>
              <a:t>‹#›</a:t>
            </a:fld>
            <a:endParaRPr lang="en-US" altLang="en-US"/>
          </a:p>
        </p:txBody>
      </p:sp>
    </p:spTree>
    <p:extLst>
      <p:ext uri="{BB962C8B-B14F-4D97-AF65-F5344CB8AC3E}">
        <p14:creationId xmlns:p14="http://schemas.microsoft.com/office/powerpoint/2010/main" val="3489896638"/>
      </p:ext>
    </p:extLst>
  </p:cSld>
  <p:clrMapOvr>
    <a:masterClrMapping/>
  </p:clrMapOvr>
  <p:transition spd="slow">
    <p:zo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4">
            <a:extLst>
              <a:ext uri="{FF2B5EF4-FFF2-40B4-BE49-F238E27FC236}">
                <a16:creationId xmlns:a16="http://schemas.microsoft.com/office/drawing/2014/main" id="{B471ED73-0A3B-9FF9-3460-BDF535BB3F4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45">
            <a:extLst>
              <a:ext uri="{FF2B5EF4-FFF2-40B4-BE49-F238E27FC236}">
                <a16:creationId xmlns:a16="http://schemas.microsoft.com/office/drawing/2014/main" id="{254F7105-735A-D368-9D0E-0235C614F0A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46">
            <a:extLst>
              <a:ext uri="{FF2B5EF4-FFF2-40B4-BE49-F238E27FC236}">
                <a16:creationId xmlns:a16="http://schemas.microsoft.com/office/drawing/2014/main" id="{0788A3DF-41DF-1916-5BB2-465A9BA81D4C}"/>
              </a:ext>
            </a:extLst>
          </p:cNvPr>
          <p:cNvSpPr>
            <a:spLocks noGrp="1" noChangeArrowheads="1"/>
          </p:cNvSpPr>
          <p:nvPr>
            <p:ph type="sldNum" sz="quarter" idx="12"/>
          </p:nvPr>
        </p:nvSpPr>
        <p:spPr>
          <a:ln/>
        </p:spPr>
        <p:txBody>
          <a:bodyPr/>
          <a:lstStyle>
            <a:lvl1pPr>
              <a:defRPr/>
            </a:lvl1pPr>
          </a:lstStyle>
          <a:p>
            <a:pPr>
              <a:defRPr/>
            </a:pPr>
            <a:fld id="{A68CAAAD-0473-5D42-8C05-3794E5248328}" type="slidenum">
              <a:rPr lang="en-US" altLang="en-US"/>
              <a:pPr>
                <a:defRPr/>
              </a:pPr>
              <a:t>‹#›</a:t>
            </a:fld>
            <a:endParaRPr lang="en-US" altLang="en-US"/>
          </a:p>
        </p:txBody>
      </p:sp>
    </p:spTree>
    <p:extLst>
      <p:ext uri="{BB962C8B-B14F-4D97-AF65-F5344CB8AC3E}">
        <p14:creationId xmlns:p14="http://schemas.microsoft.com/office/powerpoint/2010/main" val="2297510541"/>
      </p:ext>
    </p:extLst>
  </p:cSld>
  <p:clrMapOvr>
    <a:masterClrMapping/>
  </p:clrMapOvr>
  <p:transition spd="slow">
    <p:zo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000058"/>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a:extLst>
              <a:ext uri="{FF2B5EF4-FFF2-40B4-BE49-F238E27FC236}">
                <a16:creationId xmlns:a16="http://schemas.microsoft.com/office/drawing/2014/main" id="{799D13EB-272F-4991-77F8-69D59F328C3F}"/>
              </a:ext>
            </a:extLst>
          </p:cNvPr>
          <p:cNvGrpSpPr>
            <a:grpSpLocks/>
          </p:cNvGrpSpPr>
          <p:nvPr/>
        </p:nvGrpSpPr>
        <p:grpSpPr bwMode="auto">
          <a:xfrm>
            <a:off x="0" y="1"/>
            <a:ext cx="12192000" cy="6856413"/>
            <a:chOff x="0" y="0"/>
            <a:chExt cx="5760" cy="4319"/>
          </a:xfrm>
        </p:grpSpPr>
        <p:sp>
          <p:nvSpPr>
            <p:cNvPr id="83971" name="Freeform 3">
              <a:extLst>
                <a:ext uri="{FF2B5EF4-FFF2-40B4-BE49-F238E27FC236}">
                  <a16:creationId xmlns:a16="http://schemas.microsoft.com/office/drawing/2014/main" id="{394FE828-D713-2E00-8B7A-056FBF7F22E9}"/>
                </a:ext>
              </a:extLst>
            </p:cNvPr>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latin typeface="Arial" charset="0"/>
                <a:ea typeface="+mn-ea"/>
              </a:endParaRPr>
            </a:p>
          </p:txBody>
        </p:sp>
        <p:sp>
          <p:nvSpPr>
            <p:cNvPr id="83972" name="Freeform 4">
              <a:extLst>
                <a:ext uri="{FF2B5EF4-FFF2-40B4-BE49-F238E27FC236}">
                  <a16:creationId xmlns:a16="http://schemas.microsoft.com/office/drawing/2014/main" id="{CDFAB35E-1A7C-BFDC-C828-3889AC103A6A}"/>
                </a:ext>
              </a:extLst>
            </p:cNvPr>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83973" name="Freeform 5">
              <a:extLst>
                <a:ext uri="{FF2B5EF4-FFF2-40B4-BE49-F238E27FC236}">
                  <a16:creationId xmlns:a16="http://schemas.microsoft.com/office/drawing/2014/main" id="{8AF98F63-77DE-11BB-7D86-BA9447DF13F4}"/>
                </a:ext>
              </a:extLst>
            </p:cNvPr>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latin typeface="Arial" charset="0"/>
                <a:ea typeface="+mn-ea"/>
              </a:endParaRPr>
            </a:p>
          </p:txBody>
        </p:sp>
        <p:sp>
          <p:nvSpPr>
            <p:cNvPr id="1035" name="Freeform 6">
              <a:extLst>
                <a:ext uri="{FF2B5EF4-FFF2-40B4-BE49-F238E27FC236}">
                  <a16:creationId xmlns:a16="http://schemas.microsoft.com/office/drawing/2014/main" id="{BADBC805-96C7-E29E-0D76-92F40FA92496}"/>
                </a:ext>
              </a:extLst>
            </p:cNvPr>
            <p:cNvSpPr>
              <a:spLocks/>
            </p:cNvSpPr>
            <p:nvPr/>
          </p:nvSpPr>
          <p:spPr bwMode="hidden">
            <a:xfrm>
              <a:off x="4038" y="3577"/>
              <a:ext cx="1720" cy="65"/>
            </a:xfrm>
            <a:custGeom>
              <a:avLst/>
              <a:gdLst>
                <a:gd name="T0" fmla="*/ 1418 w 1722"/>
                <a:gd name="T1" fmla="*/ 33 h 66"/>
                <a:gd name="T2" fmla="*/ 1418 w 1722"/>
                <a:gd name="T3" fmla="*/ 33 h 66"/>
                <a:gd name="T4" fmla="*/ 0 w 1722"/>
                <a:gd name="T5" fmla="*/ 0 h 66"/>
                <a:gd name="T6" fmla="*/ 0 w 1722"/>
                <a:gd name="T7" fmla="*/ 33 h 66"/>
                <a:gd name="T8" fmla="*/ 1418 w 1722"/>
                <a:gd name="T9" fmla="*/ 33 h 66"/>
                <a:gd name="T10" fmla="*/ 1418 w 1722"/>
                <a:gd name="T11" fmla="*/ 3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975" name="Freeform 7">
              <a:extLst>
                <a:ext uri="{FF2B5EF4-FFF2-40B4-BE49-F238E27FC236}">
                  <a16:creationId xmlns:a16="http://schemas.microsoft.com/office/drawing/2014/main" id="{F145F160-C699-2AC8-7ADF-8D53DFB4210D}"/>
                </a:ext>
              </a:extLst>
            </p:cNvPr>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latin typeface="Arial" charset="0"/>
                <a:ea typeface="+mn-ea"/>
              </a:endParaRPr>
            </a:p>
          </p:txBody>
        </p:sp>
        <p:sp>
          <p:nvSpPr>
            <p:cNvPr id="1037" name="Freeform 8">
              <a:extLst>
                <a:ext uri="{FF2B5EF4-FFF2-40B4-BE49-F238E27FC236}">
                  <a16:creationId xmlns:a16="http://schemas.microsoft.com/office/drawing/2014/main" id="{8CA4E50E-5941-A57A-C509-4E698EC1D408}"/>
                </a:ext>
              </a:extLst>
            </p:cNvPr>
            <p:cNvSpPr>
              <a:spLocks/>
            </p:cNvSpPr>
            <p:nvPr/>
          </p:nvSpPr>
          <p:spPr bwMode="hidden">
            <a:xfrm>
              <a:off x="4784" y="3702"/>
              <a:ext cx="974" cy="101"/>
            </a:xfrm>
            <a:custGeom>
              <a:avLst/>
              <a:gdLst>
                <a:gd name="T0" fmla="*/ 823 w 975"/>
                <a:gd name="T1" fmla="*/ 48 h 101"/>
                <a:gd name="T2" fmla="*/ 823 w 975"/>
                <a:gd name="T3" fmla="*/ 0 h 101"/>
                <a:gd name="T4" fmla="*/ 0 w 975"/>
                <a:gd name="T5" fmla="*/ 24 h 101"/>
                <a:gd name="T6" fmla="*/ 0 w 975"/>
                <a:gd name="T7" fmla="*/ 101 h 101"/>
                <a:gd name="T8" fmla="*/ 823 w 975"/>
                <a:gd name="T9" fmla="*/ 48 h 101"/>
                <a:gd name="T10" fmla="*/ 823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38" name="Freeform 9">
              <a:extLst>
                <a:ext uri="{FF2B5EF4-FFF2-40B4-BE49-F238E27FC236}">
                  <a16:creationId xmlns:a16="http://schemas.microsoft.com/office/drawing/2014/main" id="{358B0715-3872-9D20-DFA3-6FE43FE9B10D}"/>
                </a:ext>
              </a:extLst>
            </p:cNvPr>
            <p:cNvSpPr>
              <a:spLocks/>
            </p:cNvSpPr>
            <p:nvPr/>
          </p:nvSpPr>
          <p:spPr bwMode="hidden">
            <a:xfrm>
              <a:off x="3619" y="3815"/>
              <a:ext cx="2139" cy="198"/>
            </a:xfrm>
            <a:custGeom>
              <a:avLst/>
              <a:gdLst>
                <a:gd name="T0" fmla="*/ 1837 w 2141"/>
                <a:gd name="T1" fmla="*/ 0 h 198"/>
                <a:gd name="T2" fmla="*/ 0 w 2141"/>
                <a:gd name="T3" fmla="*/ 156 h 198"/>
                <a:gd name="T4" fmla="*/ 0 w 2141"/>
                <a:gd name="T5" fmla="*/ 198 h 198"/>
                <a:gd name="T6" fmla="*/ 1837 w 2141"/>
                <a:gd name="T7" fmla="*/ 0 h 198"/>
                <a:gd name="T8" fmla="*/ 1837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978" name="Freeform 10">
              <a:extLst>
                <a:ext uri="{FF2B5EF4-FFF2-40B4-BE49-F238E27FC236}">
                  <a16:creationId xmlns:a16="http://schemas.microsoft.com/office/drawing/2014/main" id="{488EC1EA-618B-B7F7-076D-9E47C6A848A0}"/>
                </a:ext>
              </a:extLst>
            </p:cNvPr>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latin typeface="Arial" charset="0"/>
                <a:ea typeface="+mn-ea"/>
              </a:endParaRPr>
            </a:p>
          </p:txBody>
        </p:sp>
        <p:sp>
          <p:nvSpPr>
            <p:cNvPr id="1040" name="Freeform 11">
              <a:extLst>
                <a:ext uri="{FF2B5EF4-FFF2-40B4-BE49-F238E27FC236}">
                  <a16:creationId xmlns:a16="http://schemas.microsoft.com/office/drawing/2014/main" id="{EFCCB61A-5876-DD04-43C1-30F63C1249E9}"/>
                </a:ext>
              </a:extLst>
            </p:cNvPr>
            <p:cNvSpPr>
              <a:spLocks/>
            </p:cNvSpPr>
            <p:nvPr/>
          </p:nvSpPr>
          <p:spPr bwMode="hidden">
            <a:xfrm>
              <a:off x="2097" y="4043"/>
              <a:ext cx="2514" cy="276"/>
            </a:xfrm>
            <a:custGeom>
              <a:avLst/>
              <a:gdLst>
                <a:gd name="T0" fmla="*/ 1849 w 2517"/>
                <a:gd name="T1" fmla="*/ 276 h 276"/>
                <a:gd name="T2" fmla="*/ 2073 w 2517"/>
                <a:gd name="T3" fmla="*/ 204 h 276"/>
                <a:gd name="T4" fmla="*/ 1901 w 2517"/>
                <a:gd name="T5" fmla="*/ 0 h 276"/>
                <a:gd name="T6" fmla="*/ 0 w 2517"/>
                <a:gd name="T7" fmla="*/ 276 h 276"/>
                <a:gd name="T8" fmla="*/ 1849 w 2517"/>
                <a:gd name="T9" fmla="*/ 276 h 276"/>
                <a:gd name="T10" fmla="*/ 1849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980" name="Freeform 12">
              <a:extLst>
                <a:ext uri="{FF2B5EF4-FFF2-40B4-BE49-F238E27FC236}">
                  <a16:creationId xmlns:a16="http://schemas.microsoft.com/office/drawing/2014/main" id="{DBA1414F-1F05-3DD7-AD32-50D6B8EAABA9}"/>
                </a:ext>
              </a:extLst>
            </p:cNvPr>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latin typeface="Arial" charset="0"/>
                <a:ea typeface="+mn-ea"/>
              </a:endParaRPr>
            </a:p>
          </p:txBody>
        </p:sp>
        <p:sp>
          <p:nvSpPr>
            <p:cNvPr id="1042" name="Freeform 13">
              <a:extLst>
                <a:ext uri="{FF2B5EF4-FFF2-40B4-BE49-F238E27FC236}">
                  <a16:creationId xmlns:a16="http://schemas.microsoft.com/office/drawing/2014/main" id="{72B64EE8-04F0-3707-A7F2-93AC728C3978}"/>
                </a:ext>
              </a:extLst>
            </p:cNvPr>
            <p:cNvSpPr>
              <a:spLocks/>
            </p:cNvSpPr>
            <p:nvPr/>
          </p:nvSpPr>
          <p:spPr bwMode="hidden">
            <a:xfrm>
              <a:off x="5030" y="3151"/>
              <a:ext cx="728" cy="240"/>
            </a:xfrm>
            <a:custGeom>
              <a:avLst/>
              <a:gdLst>
                <a:gd name="T0" fmla="*/ 577 w 729"/>
                <a:gd name="T1" fmla="*/ 240 h 240"/>
                <a:gd name="T2" fmla="*/ 0 w 729"/>
                <a:gd name="T3" fmla="*/ 0 h 240"/>
                <a:gd name="T4" fmla="*/ 0 w 729"/>
                <a:gd name="T5" fmla="*/ 6 h 240"/>
                <a:gd name="T6" fmla="*/ 577 w 729"/>
                <a:gd name="T7" fmla="*/ 240 h 240"/>
                <a:gd name="T8" fmla="*/ 577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982" name="Freeform 14">
              <a:extLst>
                <a:ext uri="{FF2B5EF4-FFF2-40B4-BE49-F238E27FC236}">
                  <a16:creationId xmlns:a16="http://schemas.microsoft.com/office/drawing/2014/main" id="{9A22A0A8-3FEE-13AF-2D93-40E6EC4B1FCE}"/>
                </a:ext>
              </a:extLst>
            </p:cNvPr>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1044" name="Freeform 15">
              <a:extLst>
                <a:ext uri="{FF2B5EF4-FFF2-40B4-BE49-F238E27FC236}">
                  <a16:creationId xmlns:a16="http://schemas.microsoft.com/office/drawing/2014/main" id="{E366782B-2009-6A00-752B-AC7BF3F58D5E}"/>
                </a:ext>
              </a:extLst>
            </p:cNvPr>
            <p:cNvSpPr>
              <a:spLocks/>
            </p:cNvSpPr>
            <p:nvPr/>
          </p:nvSpPr>
          <p:spPr bwMode="hidden">
            <a:xfrm>
              <a:off x="5030" y="3049"/>
              <a:ext cx="728" cy="318"/>
            </a:xfrm>
            <a:custGeom>
              <a:avLst/>
              <a:gdLst>
                <a:gd name="T0" fmla="*/ 577 w 729"/>
                <a:gd name="T1" fmla="*/ 318 h 318"/>
                <a:gd name="T2" fmla="*/ 577 w 729"/>
                <a:gd name="T3" fmla="*/ 312 h 318"/>
                <a:gd name="T4" fmla="*/ 0 w 729"/>
                <a:gd name="T5" fmla="*/ 0 h 318"/>
                <a:gd name="T6" fmla="*/ 0 w 729"/>
                <a:gd name="T7" fmla="*/ 54 h 318"/>
                <a:gd name="T8" fmla="*/ 577 w 729"/>
                <a:gd name="T9" fmla="*/ 318 h 318"/>
                <a:gd name="T10" fmla="*/ 577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984" name="Freeform 16">
              <a:extLst>
                <a:ext uri="{FF2B5EF4-FFF2-40B4-BE49-F238E27FC236}">
                  <a16:creationId xmlns:a16="http://schemas.microsoft.com/office/drawing/2014/main" id="{BCBEF533-9DF7-00E7-95BB-B32949669116}"/>
                </a:ext>
              </a:extLst>
            </p:cNvPr>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latin typeface="Arial" charset="0"/>
                <a:ea typeface="+mn-ea"/>
              </a:endParaRPr>
            </a:p>
          </p:txBody>
        </p:sp>
        <p:sp>
          <p:nvSpPr>
            <p:cNvPr id="83985" name="Freeform 17">
              <a:extLst>
                <a:ext uri="{FF2B5EF4-FFF2-40B4-BE49-F238E27FC236}">
                  <a16:creationId xmlns:a16="http://schemas.microsoft.com/office/drawing/2014/main" id="{715BA42F-6FF0-56F1-3A9F-031238DB5F5C}"/>
                </a:ext>
              </a:extLst>
            </p:cNvPr>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83986" name="Freeform 18">
              <a:extLst>
                <a:ext uri="{FF2B5EF4-FFF2-40B4-BE49-F238E27FC236}">
                  <a16:creationId xmlns:a16="http://schemas.microsoft.com/office/drawing/2014/main" id="{ECF6ED1B-512B-56C8-384A-A34218374F40}"/>
                </a:ext>
              </a:extLst>
            </p:cNvPr>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latin typeface="Arial" charset="0"/>
                <a:ea typeface="+mn-ea"/>
              </a:endParaRPr>
            </a:p>
          </p:txBody>
        </p:sp>
        <p:sp>
          <p:nvSpPr>
            <p:cNvPr id="1048" name="Freeform 19">
              <a:extLst>
                <a:ext uri="{FF2B5EF4-FFF2-40B4-BE49-F238E27FC236}">
                  <a16:creationId xmlns:a16="http://schemas.microsoft.com/office/drawing/2014/main" id="{02B62430-E386-2CFE-D132-D544C3DFB6AB}"/>
                </a:ext>
              </a:extLst>
            </p:cNvPr>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988" name="Freeform 20">
              <a:extLst>
                <a:ext uri="{FF2B5EF4-FFF2-40B4-BE49-F238E27FC236}">
                  <a16:creationId xmlns:a16="http://schemas.microsoft.com/office/drawing/2014/main" id="{9803C5E4-0300-9139-CE5F-8AED9D232313}"/>
                </a:ext>
              </a:extLst>
            </p:cNvPr>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1050" name="Freeform 21">
              <a:extLst>
                <a:ext uri="{FF2B5EF4-FFF2-40B4-BE49-F238E27FC236}">
                  <a16:creationId xmlns:a16="http://schemas.microsoft.com/office/drawing/2014/main" id="{CA9E2F2B-FEF2-4063-26F9-CB8934DD7696}"/>
                </a:ext>
              </a:extLst>
            </p:cNvPr>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990" name="Freeform 22">
              <a:extLst>
                <a:ext uri="{FF2B5EF4-FFF2-40B4-BE49-F238E27FC236}">
                  <a16:creationId xmlns:a16="http://schemas.microsoft.com/office/drawing/2014/main" id="{CA7C5893-33B8-E919-440C-1CF907AF9C9A}"/>
                </a:ext>
              </a:extLst>
            </p:cNvPr>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83991" name="Freeform 23">
              <a:extLst>
                <a:ext uri="{FF2B5EF4-FFF2-40B4-BE49-F238E27FC236}">
                  <a16:creationId xmlns:a16="http://schemas.microsoft.com/office/drawing/2014/main" id="{56DE1793-F230-9AF8-5B41-95A7960AAFF5}"/>
                </a:ext>
              </a:extLst>
            </p:cNvPr>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latin typeface="Arial" charset="0"/>
                <a:ea typeface="+mn-ea"/>
              </a:endParaRPr>
            </a:p>
          </p:txBody>
        </p:sp>
        <p:sp>
          <p:nvSpPr>
            <p:cNvPr id="83992" name="Freeform 24">
              <a:extLst>
                <a:ext uri="{FF2B5EF4-FFF2-40B4-BE49-F238E27FC236}">
                  <a16:creationId xmlns:a16="http://schemas.microsoft.com/office/drawing/2014/main" id="{599F672F-252A-3B36-4094-B1EB24A31942}"/>
                </a:ext>
              </a:extLst>
            </p:cNvPr>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latin typeface="Arial" charset="0"/>
                <a:ea typeface="+mn-ea"/>
              </a:endParaRPr>
            </a:p>
          </p:txBody>
        </p:sp>
        <p:sp>
          <p:nvSpPr>
            <p:cNvPr id="1054" name="Freeform 25">
              <a:extLst>
                <a:ext uri="{FF2B5EF4-FFF2-40B4-BE49-F238E27FC236}">
                  <a16:creationId xmlns:a16="http://schemas.microsoft.com/office/drawing/2014/main" id="{5E2B82FC-58EC-7DE6-4D99-6B4AA51299A2}"/>
                </a:ext>
              </a:extLst>
            </p:cNvPr>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994" name="Freeform 26">
              <a:extLst>
                <a:ext uri="{FF2B5EF4-FFF2-40B4-BE49-F238E27FC236}">
                  <a16:creationId xmlns:a16="http://schemas.microsoft.com/office/drawing/2014/main" id="{B5A439AD-796D-FDBE-AE2A-3462580A58FF}"/>
                </a:ext>
              </a:extLst>
            </p:cNvPr>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latin typeface="Arial" charset="0"/>
                <a:ea typeface="+mn-ea"/>
              </a:endParaRPr>
            </a:p>
          </p:txBody>
        </p:sp>
        <p:sp>
          <p:nvSpPr>
            <p:cNvPr id="83995" name="Freeform 27">
              <a:extLst>
                <a:ext uri="{FF2B5EF4-FFF2-40B4-BE49-F238E27FC236}">
                  <a16:creationId xmlns:a16="http://schemas.microsoft.com/office/drawing/2014/main" id="{139E1417-01AF-5C59-5B2E-7784A93DFBF4}"/>
                </a:ext>
              </a:extLst>
            </p:cNvPr>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latin typeface="Arial" charset="0"/>
                <a:ea typeface="+mn-ea"/>
              </a:endParaRPr>
            </a:p>
          </p:txBody>
        </p:sp>
        <p:sp>
          <p:nvSpPr>
            <p:cNvPr id="1057" name="Freeform 28">
              <a:extLst>
                <a:ext uri="{FF2B5EF4-FFF2-40B4-BE49-F238E27FC236}">
                  <a16:creationId xmlns:a16="http://schemas.microsoft.com/office/drawing/2014/main" id="{51C25C35-9E9A-50C4-F36F-A1EDD2213BF4}"/>
                </a:ext>
              </a:extLst>
            </p:cNvPr>
            <p:cNvSpPr>
              <a:spLocks/>
            </p:cNvSpPr>
            <p:nvPr/>
          </p:nvSpPr>
          <p:spPr bwMode="hidden">
            <a:xfrm>
              <a:off x="5698" y="653"/>
              <a:ext cx="60" cy="311"/>
            </a:xfrm>
            <a:custGeom>
              <a:avLst/>
              <a:gdLst>
                <a:gd name="T0" fmla="*/ 0 w 60"/>
                <a:gd name="T1" fmla="*/ 144 h 312"/>
                <a:gd name="T2" fmla="*/ 60 w 60"/>
                <a:gd name="T3" fmla="*/ 160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997" name="Freeform 29">
              <a:extLst>
                <a:ext uri="{FF2B5EF4-FFF2-40B4-BE49-F238E27FC236}">
                  <a16:creationId xmlns:a16="http://schemas.microsoft.com/office/drawing/2014/main" id="{D9CB4291-402B-9BD3-3F95-E30DBE4FBD56}"/>
                </a:ext>
              </a:extLst>
            </p:cNvPr>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1059" name="Freeform 30">
              <a:extLst>
                <a:ext uri="{FF2B5EF4-FFF2-40B4-BE49-F238E27FC236}">
                  <a16:creationId xmlns:a16="http://schemas.microsoft.com/office/drawing/2014/main" id="{E9244249-F2D6-4BA2-C358-14EFBB892F00}"/>
                </a:ext>
              </a:extLst>
            </p:cNvPr>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3999" name="Freeform 31">
              <a:extLst>
                <a:ext uri="{FF2B5EF4-FFF2-40B4-BE49-F238E27FC236}">
                  <a16:creationId xmlns:a16="http://schemas.microsoft.com/office/drawing/2014/main" id="{53E851EA-23A4-AA92-F2C7-12B40919B023}"/>
                </a:ext>
              </a:extLst>
            </p:cNvPr>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84000" name="Freeform 32">
              <a:extLst>
                <a:ext uri="{FF2B5EF4-FFF2-40B4-BE49-F238E27FC236}">
                  <a16:creationId xmlns:a16="http://schemas.microsoft.com/office/drawing/2014/main" id="{6F67578D-7245-1886-6B7C-472009503DAE}"/>
                </a:ext>
              </a:extLst>
            </p:cNvPr>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latin typeface="Arial" charset="0"/>
                <a:ea typeface="+mn-ea"/>
              </a:endParaRPr>
            </a:p>
          </p:txBody>
        </p:sp>
        <p:sp>
          <p:nvSpPr>
            <p:cNvPr id="84001" name="Freeform 33">
              <a:extLst>
                <a:ext uri="{FF2B5EF4-FFF2-40B4-BE49-F238E27FC236}">
                  <a16:creationId xmlns:a16="http://schemas.microsoft.com/office/drawing/2014/main" id="{B11AB386-8685-57BE-33F2-7956199BFED2}"/>
                </a:ext>
              </a:extLst>
            </p:cNvPr>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84002" name="Freeform 34">
              <a:extLst>
                <a:ext uri="{FF2B5EF4-FFF2-40B4-BE49-F238E27FC236}">
                  <a16:creationId xmlns:a16="http://schemas.microsoft.com/office/drawing/2014/main" id="{7E4FE06A-A530-8238-FF1D-D0D841D68005}"/>
                </a:ext>
              </a:extLst>
            </p:cNvPr>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84003" name="Freeform 35">
              <a:extLst>
                <a:ext uri="{FF2B5EF4-FFF2-40B4-BE49-F238E27FC236}">
                  <a16:creationId xmlns:a16="http://schemas.microsoft.com/office/drawing/2014/main" id="{C7ADFFC1-8648-658E-8D35-065FC1CB7DCA}"/>
                </a:ext>
              </a:extLst>
            </p:cNvPr>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latin typeface="Arial" charset="0"/>
                <a:ea typeface="+mn-ea"/>
              </a:endParaRPr>
            </a:p>
          </p:txBody>
        </p:sp>
        <p:sp>
          <p:nvSpPr>
            <p:cNvPr id="84004" name="Freeform 36">
              <a:extLst>
                <a:ext uri="{FF2B5EF4-FFF2-40B4-BE49-F238E27FC236}">
                  <a16:creationId xmlns:a16="http://schemas.microsoft.com/office/drawing/2014/main" id="{A4CEA6BF-2EFB-4AB3-FD04-1CCFE8110B0F}"/>
                </a:ext>
              </a:extLst>
            </p:cNvPr>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84005" name="Freeform 37">
              <a:extLst>
                <a:ext uri="{FF2B5EF4-FFF2-40B4-BE49-F238E27FC236}">
                  <a16:creationId xmlns:a16="http://schemas.microsoft.com/office/drawing/2014/main" id="{706B0C60-7D89-04CF-F299-8945437752D3}"/>
                </a:ext>
              </a:extLst>
            </p:cNvPr>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sp>
          <p:nvSpPr>
            <p:cNvPr id="84006" name="Freeform 38">
              <a:extLst>
                <a:ext uri="{FF2B5EF4-FFF2-40B4-BE49-F238E27FC236}">
                  <a16:creationId xmlns:a16="http://schemas.microsoft.com/office/drawing/2014/main" id="{5AF06668-1976-2569-1747-3F09B4D757CF}"/>
                </a:ext>
              </a:extLst>
            </p:cNvPr>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latin typeface="Arial" charset="0"/>
                <a:ea typeface="+mn-ea"/>
              </a:endParaRPr>
            </a:p>
          </p:txBody>
        </p:sp>
        <p:grpSp>
          <p:nvGrpSpPr>
            <p:cNvPr id="1068" name="Group 39">
              <a:extLst>
                <a:ext uri="{FF2B5EF4-FFF2-40B4-BE49-F238E27FC236}">
                  <a16:creationId xmlns:a16="http://schemas.microsoft.com/office/drawing/2014/main" id="{37FF3AD1-57C5-6456-2893-5BB09552D0E6}"/>
                </a:ext>
              </a:extLst>
            </p:cNvPr>
            <p:cNvGrpSpPr>
              <a:grpSpLocks/>
            </p:cNvGrpSpPr>
            <p:nvPr userDrawn="1"/>
          </p:nvGrpSpPr>
          <p:grpSpPr bwMode="auto">
            <a:xfrm>
              <a:off x="0" y="1632"/>
              <a:ext cx="5758" cy="1858"/>
              <a:chOff x="0" y="1632"/>
              <a:chExt cx="5758" cy="1858"/>
            </a:xfrm>
          </p:grpSpPr>
          <p:sp>
            <p:nvSpPr>
              <p:cNvPr id="84008" name="Freeform 40">
                <a:extLst>
                  <a:ext uri="{FF2B5EF4-FFF2-40B4-BE49-F238E27FC236}">
                    <a16:creationId xmlns:a16="http://schemas.microsoft.com/office/drawing/2014/main" id="{4C37B0D9-5D93-F1E1-B612-CFADBAE3FC26}"/>
                  </a:ext>
                </a:extLst>
              </p:cNvPr>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latin typeface="Arial" charset="0"/>
                  <a:ea typeface="+mn-ea"/>
                </a:endParaRPr>
              </a:p>
            </p:txBody>
          </p:sp>
          <p:sp>
            <p:nvSpPr>
              <p:cNvPr id="84009" name="Freeform 41">
                <a:extLst>
                  <a:ext uri="{FF2B5EF4-FFF2-40B4-BE49-F238E27FC236}">
                    <a16:creationId xmlns:a16="http://schemas.microsoft.com/office/drawing/2014/main" id="{1735A4D9-A9B3-9983-F683-F2807F7B85FE}"/>
                  </a:ext>
                </a:extLst>
              </p:cNvPr>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latin typeface="Arial" charset="0"/>
                  <a:ea typeface="+mn-ea"/>
                </a:endParaRPr>
              </a:p>
            </p:txBody>
          </p:sp>
        </p:grpSp>
      </p:grpSp>
      <p:sp>
        <p:nvSpPr>
          <p:cNvPr id="84010" name="Rectangle 42">
            <a:extLst>
              <a:ext uri="{FF2B5EF4-FFF2-40B4-BE49-F238E27FC236}">
                <a16:creationId xmlns:a16="http://schemas.microsoft.com/office/drawing/2014/main" id="{12C4F0F3-4D11-0AA4-730C-885A868217B7}"/>
              </a:ext>
            </a:extLst>
          </p:cNvPr>
          <p:cNvSpPr>
            <a:spLocks noGrp="1" noChangeArrowheads="1"/>
          </p:cNvSpPr>
          <p:nvPr>
            <p:ph type="title"/>
          </p:nvPr>
        </p:nvSpPr>
        <p:spPr bwMode="auto">
          <a:xfrm>
            <a:off x="609600" y="277813"/>
            <a:ext cx="109728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84011" name="Rectangle 43">
            <a:extLst>
              <a:ext uri="{FF2B5EF4-FFF2-40B4-BE49-F238E27FC236}">
                <a16:creationId xmlns:a16="http://schemas.microsoft.com/office/drawing/2014/main" id="{F01E02B2-84A1-3C36-B8CD-5542D51FD2ED}"/>
              </a:ext>
            </a:extLst>
          </p:cNvPr>
          <p:cNvSpPr>
            <a:spLocks noGrp="1" noChangeArrowheads="1"/>
          </p:cNvSpPr>
          <p:nvPr>
            <p:ph type="body" idx="1"/>
          </p:nvPr>
        </p:nvSpPr>
        <p:spPr bwMode="auto">
          <a:xfrm>
            <a:off x="609600" y="1600201"/>
            <a:ext cx="109728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4012" name="Rectangle 44">
            <a:extLst>
              <a:ext uri="{FF2B5EF4-FFF2-40B4-BE49-F238E27FC236}">
                <a16:creationId xmlns:a16="http://schemas.microsoft.com/office/drawing/2014/main" id="{4B994B2D-C073-56D3-6857-523537BA9E33}"/>
              </a:ext>
            </a:extLst>
          </p:cNvPr>
          <p:cNvSpPr>
            <a:spLocks noGrp="1" noChangeArrowheads="1"/>
          </p:cNvSpPr>
          <p:nvPr>
            <p:ph type="dt" sz="half" idx="2"/>
          </p:nvPr>
        </p:nvSpPr>
        <p:spPr bwMode="auto">
          <a:xfrm>
            <a:off x="609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ea typeface="+mn-ea"/>
              </a:defRPr>
            </a:lvl1pPr>
          </a:lstStyle>
          <a:p>
            <a:pPr>
              <a:defRPr/>
            </a:pPr>
            <a:endParaRPr lang="en-US"/>
          </a:p>
        </p:txBody>
      </p:sp>
      <p:sp>
        <p:nvSpPr>
          <p:cNvPr id="84013" name="Rectangle 45">
            <a:extLst>
              <a:ext uri="{FF2B5EF4-FFF2-40B4-BE49-F238E27FC236}">
                <a16:creationId xmlns:a16="http://schemas.microsoft.com/office/drawing/2014/main" id="{07FAABA9-76CC-14FE-45B0-F8B5BB1B8D03}"/>
              </a:ext>
            </a:extLst>
          </p:cNvPr>
          <p:cNvSpPr>
            <a:spLocks noGrp="1" noChangeArrowheads="1"/>
          </p:cNvSpPr>
          <p:nvPr>
            <p:ph type="ftr" sz="quarter" idx="3"/>
          </p:nvPr>
        </p:nvSpPr>
        <p:spPr bwMode="auto">
          <a:xfrm>
            <a:off x="4165600" y="6248400"/>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ea typeface="+mn-ea"/>
              </a:defRPr>
            </a:lvl1pPr>
          </a:lstStyle>
          <a:p>
            <a:pPr>
              <a:defRPr/>
            </a:pPr>
            <a:endParaRPr lang="en-US"/>
          </a:p>
        </p:txBody>
      </p:sp>
      <p:sp>
        <p:nvSpPr>
          <p:cNvPr id="84014" name="Rectangle 46">
            <a:extLst>
              <a:ext uri="{FF2B5EF4-FFF2-40B4-BE49-F238E27FC236}">
                <a16:creationId xmlns:a16="http://schemas.microsoft.com/office/drawing/2014/main" id="{1EF5535B-9CF9-C1B0-9B83-361B5C54D394}"/>
              </a:ext>
            </a:extLst>
          </p:cNvPr>
          <p:cNvSpPr>
            <a:spLocks noGrp="1" noChangeArrowheads="1"/>
          </p:cNvSpPr>
          <p:nvPr>
            <p:ph type="sldNum" sz="quarter" idx="4"/>
          </p:nvPr>
        </p:nvSpPr>
        <p:spPr bwMode="auto">
          <a:xfrm>
            <a:off x="8737600" y="6243638"/>
            <a:ext cx="2844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a:defRPr/>
            </a:pPr>
            <a:fld id="{F2BD3A20-8E67-F946-BDE4-DD751675C6FC}" type="slidenum">
              <a:rPr lang="en-US" altLang="en-US"/>
              <a:pPr>
                <a:defRPr/>
              </a:pPr>
              <a:t>‹#›</a:t>
            </a:fld>
            <a:endParaRPr lang="en-US" altLang="en-US"/>
          </a:p>
        </p:txBody>
      </p:sp>
    </p:spTree>
  </p:cSld>
  <p:clrMap bg1="dk2" tx1="lt1" bg2="dk1" tx2="lt2" accent1="accent1" accent2="accent2" accent3="accent3" accent4="accent4" accent5="accent5" accent6="accent6" hlink="hlink" folHlink="folHlink"/>
  <p:sldLayoutIdLst>
    <p:sldLayoutId id="2147486359" r:id="rId1"/>
    <p:sldLayoutId id="2147486344" r:id="rId2"/>
    <p:sldLayoutId id="2147486345" r:id="rId3"/>
    <p:sldLayoutId id="2147486346" r:id="rId4"/>
    <p:sldLayoutId id="2147486347" r:id="rId5"/>
    <p:sldLayoutId id="2147486348" r:id="rId6"/>
    <p:sldLayoutId id="2147486349" r:id="rId7"/>
    <p:sldLayoutId id="2147486350" r:id="rId8"/>
    <p:sldLayoutId id="2147486351" r:id="rId9"/>
    <p:sldLayoutId id="2147486352" r:id="rId10"/>
    <p:sldLayoutId id="2147486353" r:id="rId11"/>
    <p:sldLayoutId id="2147486354" r:id="rId12"/>
    <p:sldLayoutId id="2147486355" r:id="rId13"/>
    <p:sldLayoutId id="2147486356" r:id="rId14"/>
    <p:sldLayoutId id="2147486357" r:id="rId15"/>
    <p:sldLayoutId id="2147486358" r:id="rId16"/>
  </p:sldLayoutIdLst>
  <p:transition spd="slow">
    <p:zoom/>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ＭＳ Ｐゴシック" pitchFamily="-109" charset="-128"/>
          <a:cs typeface="ＭＳ Ｐゴシック" pitchFamily="-109" charset="-128"/>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pitchFamily="-109" charset="-128"/>
          <a:cs typeface="ＭＳ Ｐゴシック" pitchFamily="-109" charset="-128"/>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pitchFamily="-109" charset="-128"/>
          <a:cs typeface="ＭＳ Ｐゴシック" pitchFamily="-109" charset="-128"/>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pitchFamily="-109" charset="-128"/>
          <a:cs typeface="ＭＳ Ｐゴシック" pitchFamily="-109" charset="-128"/>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ea typeface="ＭＳ Ｐゴシック" pitchFamily="-109" charset="-128"/>
          <a:cs typeface="ＭＳ Ｐゴシック" pitchFamily="-109" charset="-128"/>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8"/>
        </a:buBlip>
        <a:defRPr sz="3200">
          <a:solidFill>
            <a:schemeClr val="tx1"/>
          </a:solidFill>
          <a:effectLst>
            <a:outerShdw blurRad="38100" dist="38100" dir="2700000" algn="tl">
              <a:srgbClr val="000000"/>
            </a:outerShdw>
          </a:effectLst>
          <a:latin typeface="+mn-lt"/>
          <a:ea typeface="ＭＳ Ｐゴシック" pitchFamily="-109" charset="-128"/>
          <a:cs typeface="ＭＳ Ｐゴシック" pitchFamily="-109" charset="-128"/>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ea typeface="ＭＳ Ｐゴシック" charset="-128"/>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9"/>
        </a:buBlip>
        <a:defRPr sz="2400">
          <a:solidFill>
            <a:schemeClr val="tx1"/>
          </a:solidFill>
          <a:effectLst>
            <a:outerShdw blurRad="38100" dist="38100" dir="2700000" algn="tl">
              <a:srgbClr val="000000"/>
            </a:outerShdw>
          </a:effectLst>
          <a:latin typeface="+mn-lt"/>
          <a:ea typeface="ＭＳ Ｐゴシック" charset="-128"/>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ea typeface="ＭＳ Ｐゴシック" charset="-128"/>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20"/>
        </a:buBlip>
        <a:defRPr sz="2000">
          <a:solidFill>
            <a:schemeClr val="tx1"/>
          </a:solidFill>
          <a:effectLst>
            <a:outerShdw blurRad="38100" dist="38100" dir="2700000" algn="tl">
              <a:srgbClr val="000000"/>
            </a:outerShdw>
          </a:effectLst>
          <a:latin typeface="+mn-lt"/>
          <a:ea typeface="ＭＳ Ｐゴシック" charset="-128"/>
        </a:defRPr>
      </a:lvl5pPr>
      <a:lvl6pPr marL="2514600" indent="-228600" algn="l" rtl="0" fontAlgn="base">
        <a:spcBef>
          <a:spcPct val="20000"/>
        </a:spcBef>
        <a:spcAft>
          <a:spcPct val="0"/>
        </a:spcAft>
        <a:buClr>
          <a:schemeClr val="folHlink"/>
        </a:buClr>
        <a:buSzPct val="90000"/>
        <a:buFont typeface="Wingdings" charset="2"/>
        <a:buBlip>
          <a:blip r:embed="rId20"/>
        </a:buBlip>
        <a:defRPr sz="2000">
          <a:solidFill>
            <a:schemeClr val="tx1"/>
          </a:solidFill>
          <a:effectLst>
            <a:outerShdw blurRad="38100" dist="38100" dir="2700000" algn="tl">
              <a:srgbClr val="000000"/>
            </a:outerShdw>
          </a:effectLst>
          <a:latin typeface="+mn-lt"/>
          <a:ea typeface="ＭＳ Ｐゴシック" charset="-128"/>
        </a:defRPr>
      </a:lvl6pPr>
      <a:lvl7pPr marL="2971800" indent="-228600" algn="l" rtl="0" fontAlgn="base">
        <a:spcBef>
          <a:spcPct val="20000"/>
        </a:spcBef>
        <a:spcAft>
          <a:spcPct val="0"/>
        </a:spcAft>
        <a:buClr>
          <a:schemeClr val="folHlink"/>
        </a:buClr>
        <a:buSzPct val="90000"/>
        <a:buFont typeface="Wingdings" charset="2"/>
        <a:buBlip>
          <a:blip r:embed="rId20"/>
        </a:buBlip>
        <a:defRPr sz="2000">
          <a:solidFill>
            <a:schemeClr val="tx1"/>
          </a:solidFill>
          <a:effectLst>
            <a:outerShdw blurRad="38100" dist="38100" dir="2700000" algn="tl">
              <a:srgbClr val="000000"/>
            </a:outerShdw>
          </a:effectLst>
          <a:latin typeface="+mn-lt"/>
          <a:ea typeface="ＭＳ Ｐゴシック" charset="-128"/>
        </a:defRPr>
      </a:lvl7pPr>
      <a:lvl8pPr marL="3429000" indent="-228600" algn="l" rtl="0" fontAlgn="base">
        <a:spcBef>
          <a:spcPct val="20000"/>
        </a:spcBef>
        <a:spcAft>
          <a:spcPct val="0"/>
        </a:spcAft>
        <a:buClr>
          <a:schemeClr val="folHlink"/>
        </a:buClr>
        <a:buSzPct val="90000"/>
        <a:buFont typeface="Wingdings" charset="2"/>
        <a:buBlip>
          <a:blip r:embed="rId20"/>
        </a:buBlip>
        <a:defRPr sz="2000">
          <a:solidFill>
            <a:schemeClr val="tx1"/>
          </a:solidFill>
          <a:effectLst>
            <a:outerShdw blurRad="38100" dist="38100" dir="2700000" algn="tl">
              <a:srgbClr val="000000"/>
            </a:outerShdw>
          </a:effectLst>
          <a:latin typeface="+mn-lt"/>
          <a:ea typeface="ＭＳ Ｐゴシック" charset="-128"/>
        </a:defRPr>
      </a:lvl8pPr>
      <a:lvl9pPr marL="3886200" indent="-228600" algn="l" rtl="0" fontAlgn="base">
        <a:spcBef>
          <a:spcPct val="20000"/>
        </a:spcBef>
        <a:spcAft>
          <a:spcPct val="0"/>
        </a:spcAft>
        <a:buClr>
          <a:schemeClr val="folHlink"/>
        </a:buClr>
        <a:buSzPct val="90000"/>
        <a:buFont typeface="Wingdings" charset="2"/>
        <a:buBlip>
          <a:blip r:embed="rId20"/>
        </a:buBlip>
        <a:defRPr sz="2000">
          <a:solidFill>
            <a:schemeClr val="tx1"/>
          </a:solidFill>
          <a:effectLst>
            <a:outerShdw blurRad="38100" dist="38100" dir="2700000" algn="tl">
              <a:srgbClr val="000000"/>
            </a:outerShdw>
          </a:effectLst>
          <a:latin typeface="+mn-lt"/>
          <a:ea typeface="ＭＳ Ｐゴシック"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a:extLst>
              <a:ext uri="{FF2B5EF4-FFF2-40B4-BE49-F238E27FC236}">
                <a16:creationId xmlns:a16="http://schemas.microsoft.com/office/drawing/2014/main" id="{0AA5B87D-2891-BCCC-0C7F-7673AD4FF955}"/>
              </a:ext>
            </a:extLst>
          </p:cNvPr>
          <p:cNvSpPr>
            <a:spLocks noGrp="1" noChangeArrowheads="1"/>
          </p:cNvSpPr>
          <p:nvPr>
            <p:ph type="ctrTitle" sz="quarter"/>
          </p:nvPr>
        </p:nvSpPr>
        <p:spPr>
          <a:xfrm>
            <a:off x="1981200" y="76200"/>
            <a:ext cx="8229600" cy="1371600"/>
          </a:xfrm>
        </p:spPr>
        <p:txBody>
          <a:bodyPr/>
          <a:lstStyle/>
          <a:p>
            <a:pPr eaLnBrk="1" hangingPunct="1">
              <a:defRPr/>
            </a:pPr>
            <a:r>
              <a:rPr lang="en-US" b="1" dirty="0">
                <a:ea typeface="+mj-ea"/>
                <a:cs typeface="+mj-cs"/>
              </a:rPr>
              <a:t>The Meaning of Holy Week</a:t>
            </a:r>
            <a:endParaRPr lang="en-US" sz="3200" b="1" dirty="0">
              <a:ea typeface="+mj-ea"/>
              <a:cs typeface="+mj-cs"/>
            </a:endParaRPr>
          </a:p>
        </p:txBody>
      </p:sp>
      <p:pic>
        <p:nvPicPr>
          <p:cNvPr id="5123" name="Picture 1">
            <a:extLst>
              <a:ext uri="{FF2B5EF4-FFF2-40B4-BE49-F238E27FC236}">
                <a16:creationId xmlns:a16="http://schemas.microsoft.com/office/drawing/2014/main" id="{2C8D8356-CA63-FFF0-0F28-AF74669D2C8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524000"/>
            <a:ext cx="7658100" cy="510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8DD9F386-E1E5-23F0-6039-CA94315E1C46}"/>
              </a:ext>
            </a:extLst>
          </p:cNvPr>
          <p:cNvSpPr>
            <a:spLocks noGrp="1" noChangeArrowheads="1"/>
          </p:cNvSpPr>
          <p:nvPr>
            <p:ph type="title"/>
          </p:nvPr>
        </p:nvSpPr>
        <p:spPr>
          <a:xfrm>
            <a:off x="621632" y="155574"/>
            <a:ext cx="10972800" cy="1143000"/>
          </a:xfrm>
        </p:spPr>
        <p:txBody>
          <a:bodyPr vert="horz" wrap="square" lIns="91440" tIns="45720" rIns="91440" bIns="45720" numCol="1" anchor="ctr" anchorCtr="0" compatLnSpc="1">
            <a:prstTxWarp prst="textNoShape">
              <a:avLst/>
            </a:prstTxWarp>
            <a:normAutofit fontScale="90000"/>
          </a:bodyPr>
          <a:lstStyle/>
          <a:p>
            <a:pPr>
              <a:lnSpc>
                <a:spcPct val="90000"/>
              </a:lnSpc>
              <a:defRPr/>
            </a:pPr>
            <a:br>
              <a:rPr lang="en-US" sz="2400" b="1" dirty="0">
                <a:effectLst>
                  <a:outerShdw blurRad="38100" dist="38100" dir="2700000" algn="tl">
                    <a:srgbClr val="000000"/>
                  </a:outerShdw>
                </a:effectLst>
                <a:latin typeface="+mj-lt"/>
                <a:ea typeface="ＭＳ Ｐゴシック" pitchFamily="-109" charset="-128"/>
                <a:cs typeface="ＭＳ Ｐゴシック" pitchFamily="-109" charset="-128"/>
              </a:rPr>
            </a:br>
            <a:r>
              <a:rPr lang="en-US" sz="4000" b="1" dirty="0">
                <a:effectLst>
                  <a:outerShdw blurRad="38100" dist="38100" dir="2700000" algn="tl">
                    <a:srgbClr val="000000"/>
                  </a:outerShdw>
                </a:effectLst>
                <a:latin typeface="+mj-lt"/>
                <a:ea typeface="ＭＳ Ｐゴシック" pitchFamily="-109" charset="-128"/>
                <a:cs typeface="ＭＳ Ｐゴシック" pitchFamily="-109" charset="-128"/>
              </a:rPr>
              <a:t>Chrism Mass – During Holy Week</a:t>
            </a:r>
            <a:br>
              <a:rPr lang="en-US" sz="4000" b="1" dirty="0">
                <a:effectLst>
                  <a:outerShdw blurRad="38100" dist="38100" dir="2700000" algn="tl">
                    <a:srgbClr val="000000"/>
                  </a:outerShdw>
                </a:effectLst>
                <a:latin typeface="+mj-lt"/>
                <a:ea typeface="ＭＳ Ｐゴシック" pitchFamily="-109" charset="-128"/>
                <a:cs typeface="ＭＳ Ｐゴシック" pitchFamily="-109" charset="-128"/>
              </a:rPr>
            </a:br>
            <a:endParaRPr lang="en-US" sz="2400" b="1" dirty="0">
              <a:effectLst>
                <a:outerShdw blurRad="38100" dist="38100" dir="2700000" algn="tl">
                  <a:srgbClr val="000000"/>
                </a:outerShdw>
              </a:effectLst>
              <a:latin typeface="+mj-lt"/>
              <a:ea typeface="ＭＳ Ｐゴシック" pitchFamily="-109" charset="-128"/>
              <a:cs typeface="ＭＳ Ｐゴシック" pitchFamily="-109" charset="-128"/>
            </a:endParaRPr>
          </a:p>
        </p:txBody>
      </p:sp>
      <p:sp>
        <p:nvSpPr>
          <p:cNvPr id="3" name="TextBox 2">
            <a:extLst>
              <a:ext uri="{FF2B5EF4-FFF2-40B4-BE49-F238E27FC236}">
                <a16:creationId xmlns:a16="http://schemas.microsoft.com/office/drawing/2014/main" id="{E96EBACC-804F-AA1A-C334-233D9C096A43}"/>
              </a:ext>
            </a:extLst>
          </p:cNvPr>
          <p:cNvSpPr txBox="1"/>
          <p:nvPr/>
        </p:nvSpPr>
        <p:spPr bwMode="auto">
          <a:xfrm>
            <a:off x="609600" y="1600201"/>
            <a:ext cx="5384800" cy="4530725"/>
          </a:xfrm>
          <a:prstGeom prst="rect">
            <a:avLst/>
          </a:prstGeom>
          <a:noFill/>
          <a:ln w="9525">
            <a:noFill/>
            <a:miter lim="800000"/>
            <a:headEnd/>
            <a:tailEnd/>
          </a:ln>
          <a:effectLst/>
        </p:spPr>
        <p:txBody>
          <a:bodyPr vert="horz" wrap="square" lIns="91440" tIns="45720" rIns="91440" bIns="45720" numCol="1" rtlCol="0" anchor="ctr" anchorCtr="0" compatLnSpc="1">
            <a:prstTxWarp prst="textNoShape">
              <a:avLst/>
            </a:prstTxWarp>
            <a:normAutofit/>
          </a:bodyPr>
          <a:lstStyle/>
          <a:p>
            <a:pPr>
              <a:spcBef>
                <a:spcPct val="20000"/>
              </a:spcBef>
            </a:pPr>
            <a:r>
              <a:rPr lang="en-US" sz="3200" dirty="0">
                <a:effectLst>
                  <a:outerShdw blurRad="38100" dist="38100" dir="2700000" algn="tl">
                    <a:srgbClr val="000000"/>
                  </a:outerShdw>
                </a:effectLst>
                <a:latin typeface="+mn-lt"/>
              </a:rPr>
              <a:t>Bishop pours the fragrance balsam into a container of olive oil as part of the rite of consecrating Sacred Chrism</a:t>
            </a:r>
          </a:p>
        </p:txBody>
      </p:sp>
      <p:pic>
        <p:nvPicPr>
          <p:cNvPr id="13315" name="Picture 1" descr="A group of men in robes holding glasses of liquid&#10;&#10;Description automatically generated with low confidence">
            <a:extLst>
              <a:ext uri="{FF2B5EF4-FFF2-40B4-BE49-F238E27FC236}">
                <a16:creationId xmlns:a16="http://schemas.microsoft.com/office/drawing/2014/main" id="{056349D9-1F63-C33A-1FAA-35A0025BFE95}"/>
              </a:ext>
            </a:extLst>
          </p:cNvPr>
          <p:cNvPicPr>
            <a:picLocks noChangeAspect="1"/>
          </p:cNvPicPr>
          <p:nvPr/>
        </p:nvPicPr>
        <p:blipFill rotWithShape="1">
          <a:blip r:embed="rId2">
            <a:extLst>
              <a:ext uri="{28A0092B-C50C-407E-A947-70E740481C1C}">
                <a14:useLocalDpi xmlns:a14="http://schemas.microsoft.com/office/drawing/2010/main" val="0"/>
              </a:ext>
            </a:extLst>
          </a:blip>
          <a:srcRect l="11731" r="9234" b="1"/>
          <a:stretch/>
        </p:blipFill>
        <p:spPr bwMode="auto">
          <a:xfrm>
            <a:off x="6197600" y="1600201"/>
            <a:ext cx="5384800" cy="4530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8DD9F386-E1E5-23F0-6039-CA94315E1C46}"/>
              </a:ext>
            </a:extLst>
          </p:cNvPr>
          <p:cNvSpPr>
            <a:spLocks noGrp="1" noChangeArrowheads="1"/>
          </p:cNvSpPr>
          <p:nvPr>
            <p:ph type="title"/>
          </p:nvPr>
        </p:nvSpPr>
        <p:spPr>
          <a:xfrm>
            <a:off x="2133600" y="304800"/>
            <a:ext cx="8229600" cy="700088"/>
          </a:xfrm>
        </p:spPr>
        <p:txBody>
          <a:bodyPr/>
          <a:lstStyle/>
          <a:p>
            <a:pPr eaLnBrk="1" hangingPunct="1">
              <a:defRPr/>
            </a:pPr>
            <a:br>
              <a:rPr lang="en-US" sz="3600" b="1" dirty="0">
                <a:ea typeface="+mj-ea"/>
                <a:cs typeface="+mj-cs"/>
              </a:rPr>
            </a:br>
            <a:r>
              <a:rPr lang="en-US" sz="3600" b="1" dirty="0">
                <a:ea typeface="+mj-ea"/>
                <a:cs typeface="+mj-cs"/>
              </a:rPr>
              <a:t>Chrism Mass – During Holy Week</a:t>
            </a:r>
            <a:br>
              <a:rPr lang="en-US" sz="3600" b="1" dirty="0">
                <a:ea typeface="+mj-ea"/>
                <a:cs typeface="+mj-cs"/>
              </a:rPr>
            </a:br>
            <a:endParaRPr lang="en-US" sz="3600" b="1" dirty="0">
              <a:ea typeface="+mj-ea"/>
              <a:cs typeface="+mj-cs"/>
            </a:endParaRPr>
          </a:p>
        </p:txBody>
      </p:sp>
      <p:sp>
        <p:nvSpPr>
          <p:cNvPr id="3" name="TextBox 2">
            <a:extLst>
              <a:ext uri="{FF2B5EF4-FFF2-40B4-BE49-F238E27FC236}">
                <a16:creationId xmlns:a16="http://schemas.microsoft.com/office/drawing/2014/main" id="{5F416469-5269-828F-B2EF-6CB8F06776AA}"/>
              </a:ext>
            </a:extLst>
          </p:cNvPr>
          <p:cNvSpPr txBox="1"/>
          <p:nvPr/>
        </p:nvSpPr>
        <p:spPr>
          <a:xfrm>
            <a:off x="609600" y="1222242"/>
            <a:ext cx="10896599" cy="4228850"/>
          </a:xfrm>
          <a:prstGeom prst="rect">
            <a:avLst/>
          </a:prstGeom>
          <a:noFill/>
        </p:spPr>
        <p:txBody>
          <a:bodyPr wrap="square">
            <a:spAutoFit/>
          </a:bodyPr>
          <a:lstStyle/>
          <a:p>
            <a:pPr marL="285750" indent="-285750">
              <a:lnSpc>
                <a:spcPct val="90000"/>
              </a:lnSpc>
              <a:spcBef>
                <a:spcPct val="20000"/>
              </a:spcBef>
              <a:buFont typeface="Arial" panose="020B0604020202020204" pitchFamily="34" charset="0"/>
              <a:buChar char="•"/>
            </a:pPr>
            <a:endParaRPr lang="en-US" sz="2400" dirty="0">
              <a:effectLst>
                <a:outerShdw blurRad="38100" dist="38100" dir="2700000" algn="tl">
                  <a:srgbClr val="000000"/>
                </a:outerShdw>
              </a:effectLst>
              <a:latin typeface="+mn-lt"/>
            </a:endParaRPr>
          </a:p>
          <a:p>
            <a:pPr marL="571500" indent="-571500">
              <a:lnSpc>
                <a:spcPct val="90000"/>
              </a:lnSpc>
              <a:spcBef>
                <a:spcPts val="1200"/>
              </a:spcBef>
              <a:buClr>
                <a:schemeClr val="hlink"/>
              </a:buClr>
              <a:buSzPct val="90000"/>
              <a:buFont typeface="Wingdings" pitchFamily="2" charset="2"/>
              <a:buChar char="§"/>
            </a:pPr>
            <a:r>
              <a:rPr lang="en-US" sz="3600" dirty="0">
                <a:latin typeface="+mn-lt"/>
              </a:rPr>
              <a:t>Held at the Diocesan Cathedral</a:t>
            </a:r>
          </a:p>
          <a:p>
            <a:pPr lvl="2" indent="-457200">
              <a:lnSpc>
                <a:spcPct val="90000"/>
              </a:lnSpc>
              <a:spcBef>
                <a:spcPts val="1200"/>
              </a:spcBef>
              <a:buClr>
                <a:schemeClr val="hlink"/>
              </a:buClr>
              <a:buSzPct val="90000"/>
              <a:buFont typeface="Wingdings" pitchFamily="2" charset="2"/>
              <a:buChar char="§"/>
            </a:pPr>
            <a:r>
              <a:rPr lang="en-US" sz="3200" dirty="0">
                <a:latin typeface="+mn-lt"/>
              </a:rPr>
              <a:t>Nominally on Thursday morning</a:t>
            </a:r>
          </a:p>
          <a:p>
            <a:pPr lvl="2" indent="-457200">
              <a:lnSpc>
                <a:spcPct val="90000"/>
              </a:lnSpc>
              <a:spcBef>
                <a:spcPts val="1200"/>
              </a:spcBef>
              <a:buClr>
                <a:schemeClr val="hlink"/>
              </a:buClr>
              <a:buSzPct val="90000"/>
              <a:buFont typeface="Wingdings" pitchFamily="2" charset="2"/>
              <a:buChar char="§"/>
            </a:pPr>
            <a:r>
              <a:rPr lang="en-US" sz="3200" dirty="0">
                <a:latin typeface="+mn-lt"/>
              </a:rPr>
              <a:t>In our diocese held on Wednesday morning</a:t>
            </a:r>
          </a:p>
          <a:p>
            <a:pPr marL="571500" indent="-571500">
              <a:lnSpc>
                <a:spcPct val="90000"/>
              </a:lnSpc>
              <a:spcBef>
                <a:spcPts val="1200"/>
              </a:spcBef>
              <a:buClr>
                <a:schemeClr val="hlink"/>
              </a:buClr>
              <a:buSzPct val="90000"/>
              <a:buFont typeface="Wingdings" pitchFamily="2" charset="2"/>
              <a:buChar char="§"/>
            </a:pPr>
            <a:r>
              <a:rPr lang="en-US" sz="3600" dirty="0">
                <a:latin typeface="+mn-lt"/>
              </a:rPr>
              <a:t>Clergy and people gather with Bishop</a:t>
            </a:r>
          </a:p>
          <a:p>
            <a:pPr marL="571500" indent="-571500">
              <a:lnSpc>
                <a:spcPct val="90000"/>
              </a:lnSpc>
              <a:spcBef>
                <a:spcPts val="1200"/>
              </a:spcBef>
              <a:buClr>
                <a:schemeClr val="hlink"/>
              </a:buClr>
              <a:buSzPct val="90000"/>
              <a:buFont typeface="Wingdings" pitchFamily="2" charset="2"/>
              <a:buChar char="§"/>
            </a:pPr>
            <a:r>
              <a:rPr lang="en-US" sz="3600" dirty="0">
                <a:latin typeface="+mn-lt"/>
              </a:rPr>
              <a:t>Priests renew their promises to priestly service</a:t>
            </a:r>
          </a:p>
          <a:p>
            <a:pPr marL="571500" indent="-571500">
              <a:lnSpc>
                <a:spcPct val="90000"/>
              </a:lnSpc>
              <a:spcBef>
                <a:spcPts val="1200"/>
              </a:spcBef>
              <a:buClr>
                <a:schemeClr val="hlink"/>
              </a:buClr>
              <a:buSzPct val="90000"/>
              <a:buFont typeface="Wingdings" pitchFamily="2" charset="2"/>
              <a:buChar char="§"/>
            </a:pPr>
            <a:r>
              <a:rPr lang="en-US" sz="3600" dirty="0">
                <a:latin typeface="+mn-lt"/>
              </a:rPr>
              <a:t>Bishop asks the people to pray for priests </a:t>
            </a:r>
          </a:p>
        </p:txBody>
      </p:sp>
    </p:spTree>
    <p:extLst>
      <p:ext uri="{BB962C8B-B14F-4D97-AF65-F5344CB8AC3E}">
        <p14:creationId xmlns:p14="http://schemas.microsoft.com/office/powerpoint/2010/main" val="1749895245"/>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8DD9F386-E1E5-23F0-6039-CA94315E1C46}"/>
              </a:ext>
            </a:extLst>
          </p:cNvPr>
          <p:cNvSpPr>
            <a:spLocks noGrp="1" noChangeArrowheads="1"/>
          </p:cNvSpPr>
          <p:nvPr>
            <p:ph type="title"/>
          </p:nvPr>
        </p:nvSpPr>
        <p:spPr>
          <a:xfrm>
            <a:off x="2133600" y="304800"/>
            <a:ext cx="8229600" cy="700088"/>
          </a:xfrm>
        </p:spPr>
        <p:txBody>
          <a:bodyPr/>
          <a:lstStyle/>
          <a:p>
            <a:pPr eaLnBrk="1" hangingPunct="1">
              <a:defRPr/>
            </a:pPr>
            <a:br>
              <a:rPr lang="en-US" sz="3600" b="1" dirty="0">
                <a:ea typeface="+mj-ea"/>
                <a:cs typeface="+mj-cs"/>
              </a:rPr>
            </a:br>
            <a:r>
              <a:rPr lang="en-US" sz="3600" b="1" dirty="0">
                <a:ea typeface="+mj-ea"/>
                <a:cs typeface="+mj-cs"/>
              </a:rPr>
              <a:t>Chrism Mass – During Holy Week</a:t>
            </a:r>
            <a:br>
              <a:rPr lang="en-US" sz="3600" b="1" dirty="0">
                <a:ea typeface="+mj-ea"/>
                <a:cs typeface="+mj-cs"/>
              </a:rPr>
            </a:br>
            <a:endParaRPr lang="en-US" sz="3600" b="1" dirty="0">
              <a:ea typeface="+mj-ea"/>
              <a:cs typeface="+mj-cs"/>
            </a:endParaRPr>
          </a:p>
        </p:txBody>
      </p:sp>
      <p:sp>
        <p:nvSpPr>
          <p:cNvPr id="3" name="TextBox 2">
            <a:extLst>
              <a:ext uri="{FF2B5EF4-FFF2-40B4-BE49-F238E27FC236}">
                <a16:creationId xmlns:a16="http://schemas.microsoft.com/office/drawing/2014/main" id="{5F416469-5269-828F-B2EF-6CB8F06776AA}"/>
              </a:ext>
            </a:extLst>
          </p:cNvPr>
          <p:cNvSpPr txBox="1"/>
          <p:nvPr/>
        </p:nvSpPr>
        <p:spPr>
          <a:xfrm>
            <a:off x="647700" y="1349969"/>
            <a:ext cx="10896599" cy="4542782"/>
          </a:xfrm>
          <a:prstGeom prst="rect">
            <a:avLst/>
          </a:prstGeom>
          <a:noFill/>
        </p:spPr>
        <p:txBody>
          <a:bodyPr wrap="square">
            <a:spAutoFit/>
          </a:bodyPr>
          <a:lstStyle/>
          <a:p>
            <a:pPr marL="457200" indent="-457200">
              <a:lnSpc>
                <a:spcPct val="90000"/>
              </a:lnSpc>
              <a:spcBef>
                <a:spcPts val="1200"/>
              </a:spcBef>
              <a:buClr>
                <a:schemeClr val="hlink"/>
              </a:buClr>
              <a:buSzPct val="90000"/>
              <a:buFont typeface="Wingdings" pitchFamily="2" charset="2"/>
              <a:buChar char="§"/>
            </a:pPr>
            <a:r>
              <a:rPr lang="en-US" sz="3200" dirty="0">
                <a:latin typeface="+mn-lt"/>
              </a:rPr>
              <a:t>Bishop</a:t>
            </a:r>
            <a:r>
              <a:rPr lang="en-US" sz="3200" i="1" dirty="0">
                <a:latin typeface="+mn-lt"/>
              </a:rPr>
              <a:t> </a:t>
            </a:r>
            <a:r>
              <a:rPr lang="en-US" sz="3200" dirty="0">
                <a:latin typeface="+mn-lt"/>
              </a:rPr>
              <a:t>Blesses: </a:t>
            </a:r>
          </a:p>
          <a:p>
            <a:pPr marL="914400" lvl="1" indent="-457200">
              <a:lnSpc>
                <a:spcPct val="90000"/>
              </a:lnSpc>
              <a:spcBef>
                <a:spcPts val="1200"/>
              </a:spcBef>
              <a:buClr>
                <a:schemeClr val="hlink"/>
              </a:buClr>
              <a:buSzPct val="90000"/>
              <a:buFont typeface="Wingdings" pitchFamily="2" charset="2"/>
              <a:buChar char="§"/>
            </a:pPr>
            <a:r>
              <a:rPr lang="en-US" sz="3200" dirty="0">
                <a:latin typeface="+mn-lt"/>
              </a:rPr>
              <a:t>Oil of the Sick (OI) - </a:t>
            </a:r>
            <a:r>
              <a:rPr lang="en-US" sz="3200" b="0" i="0" u="none" strike="noStrike" dirty="0">
                <a:effectLst/>
                <a:latin typeface="Roboto" panose="02000000000000000000" pitchFamily="2" charset="0"/>
              </a:rPr>
              <a:t>For the healing of body, mind, and soul.</a:t>
            </a:r>
          </a:p>
          <a:p>
            <a:pPr marL="914400" lvl="1" indent="-457200">
              <a:lnSpc>
                <a:spcPct val="90000"/>
              </a:lnSpc>
              <a:spcBef>
                <a:spcPts val="1200"/>
              </a:spcBef>
              <a:buClr>
                <a:schemeClr val="hlink"/>
              </a:buClr>
              <a:buSzPct val="90000"/>
              <a:buFont typeface="Wingdings" pitchFamily="2" charset="2"/>
              <a:buChar char="§"/>
            </a:pPr>
            <a:r>
              <a:rPr lang="en-US" sz="3200" dirty="0">
                <a:latin typeface="+mn-lt"/>
              </a:rPr>
              <a:t>Oil of the Catechumens (OC or OS) - </a:t>
            </a:r>
            <a:r>
              <a:rPr lang="en-US" sz="3200" b="0" i="0" u="none" strike="noStrike" dirty="0">
                <a:effectLst/>
                <a:latin typeface="Roboto" panose="02000000000000000000" pitchFamily="2" charset="0"/>
              </a:rPr>
              <a:t>For the anointing of those preparing for Baptism.</a:t>
            </a:r>
          </a:p>
          <a:p>
            <a:pPr marL="914400" lvl="1" indent="-457200">
              <a:lnSpc>
                <a:spcPct val="90000"/>
              </a:lnSpc>
              <a:spcBef>
                <a:spcPts val="1200"/>
              </a:spcBef>
              <a:buClr>
                <a:schemeClr val="hlink"/>
              </a:buClr>
              <a:buSzPct val="90000"/>
              <a:buFont typeface="Wingdings" pitchFamily="2" charset="2"/>
              <a:buChar char="§"/>
            </a:pPr>
            <a:r>
              <a:rPr lang="en-US" sz="3200" dirty="0">
                <a:latin typeface="+mn-lt"/>
              </a:rPr>
              <a:t>Sacred Chrism (SC) Olive Oil mixed with balsam - </a:t>
            </a:r>
            <a:r>
              <a:rPr lang="en-US" sz="3200" dirty="0">
                <a:latin typeface="inherit"/>
              </a:rPr>
              <a:t>Us</a:t>
            </a:r>
            <a:r>
              <a:rPr lang="en-US" sz="3200" b="0" dirty="0">
                <a:effectLst/>
                <a:latin typeface="inherit"/>
              </a:rPr>
              <a:t>ed to anoint infants after Baptism, those to be confirmed, Bishops and Priests at their Ordination, and altars and churches at the time of their dedication.</a:t>
            </a:r>
            <a:endParaRPr lang="en-US" sz="3200" dirty="0">
              <a:latin typeface="+mn-lt"/>
            </a:endParaRPr>
          </a:p>
        </p:txBody>
      </p:sp>
    </p:spTree>
    <p:extLst>
      <p:ext uri="{BB962C8B-B14F-4D97-AF65-F5344CB8AC3E}">
        <p14:creationId xmlns:p14="http://schemas.microsoft.com/office/powerpoint/2010/main" val="198391181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62158C4-E0FB-99C1-F7BB-8BC412DBE7F1}"/>
              </a:ext>
            </a:extLst>
          </p:cNvPr>
          <p:cNvSpPr>
            <a:spLocks noGrp="1"/>
          </p:cNvSpPr>
          <p:nvPr>
            <p:ph idx="1"/>
          </p:nvPr>
        </p:nvSpPr>
        <p:spPr>
          <a:xfrm>
            <a:off x="685800" y="1143000"/>
            <a:ext cx="10820400" cy="5257800"/>
          </a:xfrm>
        </p:spPr>
        <p:txBody>
          <a:bodyPr anchor="ctr"/>
          <a:lstStyle/>
          <a:p>
            <a:pPr>
              <a:lnSpc>
                <a:spcPct val="90000"/>
              </a:lnSpc>
              <a:spcBef>
                <a:spcPts val="1200"/>
              </a:spcBef>
              <a:buFont typeface="Wingdings" pitchFamily="2" charset="2"/>
              <a:buChar char="§"/>
              <a:defRPr/>
            </a:pPr>
            <a:r>
              <a:rPr lang="en-US" dirty="0">
                <a:effectLst/>
              </a:rPr>
              <a:t>The summit of the Liturgical Year is the Easter Triduum—from the evening of Holy Thursday to the evening of Easter Sunday. Though chronologically three days, they are liturgically one day unfolding for us the unity of Christ's Paschal Mystery</a:t>
            </a:r>
            <a:r>
              <a:rPr lang="en-US" dirty="0"/>
              <a:t>.</a:t>
            </a:r>
          </a:p>
          <a:p>
            <a:pPr>
              <a:lnSpc>
                <a:spcPct val="90000"/>
              </a:lnSpc>
              <a:spcBef>
                <a:spcPts val="1200"/>
              </a:spcBef>
              <a:buFont typeface="Wingdings" pitchFamily="2" charset="2"/>
              <a:buChar char="§"/>
              <a:defRPr/>
            </a:pPr>
            <a:r>
              <a:rPr lang="en-US" dirty="0"/>
              <a:t>The celebration of the Triduum marks the end of Lent</a:t>
            </a:r>
          </a:p>
          <a:p>
            <a:pPr>
              <a:lnSpc>
                <a:spcPct val="90000"/>
              </a:lnSpc>
              <a:spcBef>
                <a:spcPts val="600"/>
              </a:spcBef>
              <a:buFont typeface="Wingdings" pitchFamily="2" charset="2"/>
              <a:buChar char="§"/>
              <a:defRPr/>
            </a:pPr>
            <a:r>
              <a:rPr lang="en-US" dirty="0"/>
              <a:t>Liturgical services during the Triduum are:</a:t>
            </a:r>
          </a:p>
          <a:p>
            <a:pPr lvl="1">
              <a:lnSpc>
                <a:spcPct val="90000"/>
              </a:lnSpc>
              <a:spcBef>
                <a:spcPts val="600"/>
              </a:spcBef>
              <a:defRPr/>
            </a:pPr>
            <a:r>
              <a:rPr lang="en-US" sz="3200" dirty="0"/>
              <a:t>Mass of the Lord's Supper (Thursday night)</a:t>
            </a:r>
          </a:p>
          <a:p>
            <a:pPr lvl="1">
              <a:lnSpc>
                <a:spcPct val="90000"/>
              </a:lnSpc>
              <a:spcBef>
                <a:spcPts val="600"/>
              </a:spcBef>
              <a:defRPr/>
            </a:pPr>
            <a:r>
              <a:rPr lang="en-US" sz="3200" dirty="0"/>
              <a:t>Good Friday of the Lord's Passion (Good Friday)</a:t>
            </a:r>
          </a:p>
          <a:p>
            <a:pPr lvl="1">
              <a:lnSpc>
                <a:spcPct val="90000"/>
              </a:lnSpc>
              <a:spcBef>
                <a:spcPts val="600"/>
              </a:spcBef>
              <a:defRPr/>
            </a:pPr>
            <a:r>
              <a:rPr lang="en-US" sz="3200" dirty="0"/>
              <a:t>Mass of the Resurrection of the Lord</a:t>
            </a:r>
            <a:endParaRPr lang="en-US" dirty="0"/>
          </a:p>
        </p:txBody>
      </p:sp>
      <p:sp>
        <p:nvSpPr>
          <p:cNvPr id="4" name="Rectangle 2">
            <a:extLst>
              <a:ext uri="{FF2B5EF4-FFF2-40B4-BE49-F238E27FC236}">
                <a16:creationId xmlns:a16="http://schemas.microsoft.com/office/drawing/2014/main" id="{318A696C-8F62-11B6-3E9B-9741970289F1}"/>
              </a:ext>
            </a:extLst>
          </p:cNvPr>
          <p:cNvSpPr>
            <a:spLocks noGrp="1" noChangeArrowheads="1"/>
          </p:cNvSpPr>
          <p:nvPr>
            <p:ph type="title"/>
          </p:nvPr>
        </p:nvSpPr>
        <p:spPr>
          <a:xfrm>
            <a:off x="2133600" y="304800"/>
            <a:ext cx="8229600" cy="700087"/>
          </a:xfrm>
        </p:spPr>
        <p:txBody>
          <a:bodyPr/>
          <a:lstStyle/>
          <a:p>
            <a:pPr eaLnBrk="1" hangingPunct="1">
              <a:defRPr/>
            </a:pPr>
            <a:br>
              <a:rPr lang="en-US" sz="3600" b="1" dirty="0">
                <a:ea typeface="+mj-ea"/>
                <a:cs typeface="+mj-cs"/>
              </a:rPr>
            </a:br>
            <a:r>
              <a:rPr lang="en-US" sz="3600" b="1" dirty="0">
                <a:ea typeface="+mj-ea"/>
                <a:cs typeface="+mj-cs"/>
              </a:rPr>
              <a:t>The Easter Triduum</a:t>
            </a:r>
            <a:br>
              <a:rPr lang="en-US" sz="3600" b="1" dirty="0">
                <a:ea typeface="+mj-ea"/>
                <a:cs typeface="+mj-cs"/>
              </a:rPr>
            </a:br>
            <a:endParaRPr lang="en-US" sz="3600" b="1" dirty="0">
              <a:ea typeface="+mj-ea"/>
              <a:cs typeface="+mj-cs"/>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189CC8-9F97-3F56-475E-84BC7B921127}"/>
              </a:ext>
            </a:extLst>
          </p:cNvPr>
          <p:cNvSpPr>
            <a:spLocks noGrp="1" noChangeArrowheads="1"/>
          </p:cNvSpPr>
          <p:nvPr>
            <p:ph idx="1"/>
          </p:nvPr>
        </p:nvSpPr>
        <p:spPr>
          <a:xfrm>
            <a:off x="609600" y="1143000"/>
            <a:ext cx="10972800" cy="5257800"/>
          </a:xfrm>
        </p:spPr>
        <p:txBody>
          <a:bodyPr anchor="ctr"/>
          <a:lstStyle/>
          <a:p>
            <a:pPr>
              <a:lnSpc>
                <a:spcPct val="90000"/>
              </a:lnSpc>
              <a:spcBef>
                <a:spcPts val="1200"/>
              </a:spcBef>
              <a:buFont typeface="Wingdings" pitchFamily="2" charset="2"/>
              <a:buChar char="§"/>
            </a:pPr>
            <a:r>
              <a:rPr lang="en-US" altLang="en-US" dirty="0">
                <a:effectLst/>
                <a:ea typeface="ＭＳ Ｐゴシック" panose="020B0600070205080204" pitchFamily="34" charset="-128"/>
              </a:rPr>
              <a:t>Holy Thursday Mass of the Lord’s Supper celebrates the institution of the Eucharist as the true body and blood of Jesus Christ and the institution of the priesthood.</a:t>
            </a:r>
          </a:p>
          <a:p>
            <a:pPr>
              <a:lnSpc>
                <a:spcPct val="90000"/>
              </a:lnSpc>
              <a:spcBef>
                <a:spcPts val="1200"/>
              </a:spcBef>
              <a:buFont typeface="Wingdings" pitchFamily="2" charset="2"/>
              <a:buChar char="§"/>
            </a:pPr>
            <a:r>
              <a:rPr lang="en-US" altLang="en-US" dirty="0">
                <a:effectLst/>
                <a:ea typeface="ＭＳ Ｐゴシック" panose="020B0600070205080204" pitchFamily="34" charset="-128"/>
              </a:rPr>
              <a:t>During the Last Supper, Jesus offers himself as the Passover sacrifice, the sacrificial lamb.</a:t>
            </a:r>
          </a:p>
          <a:p>
            <a:pPr>
              <a:lnSpc>
                <a:spcPct val="90000"/>
              </a:lnSpc>
              <a:spcBef>
                <a:spcPts val="1200"/>
              </a:spcBef>
              <a:buFont typeface="Wingdings" pitchFamily="2" charset="2"/>
              <a:buChar char="§"/>
            </a:pPr>
            <a:r>
              <a:rPr lang="en-US" altLang="en-US" dirty="0">
                <a:effectLst/>
                <a:ea typeface="ＭＳ Ｐゴシック" panose="020B0600070205080204" pitchFamily="34" charset="-128"/>
              </a:rPr>
              <a:t>He took bread and wine, gave thanks,  and told his Apostles (the first priests) “do this in memory of me.”</a:t>
            </a:r>
          </a:p>
          <a:p>
            <a:pPr>
              <a:lnSpc>
                <a:spcPct val="90000"/>
              </a:lnSpc>
              <a:spcBef>
                <a:spcPts val="1200"/>
              </a:spcBef>
              <a:buFont typeface="Wingdings" pitchFamily="2" charset="2"/>
              <a:buChar char="§"/>
            </a:pPr>
            <a:r>
              <a:rPr lang="en-US" altLang="en-US" dirty="0">
                <a:effectLst/>
                <a:ea typeface="ＭＳ Ｐゴシック" panose="020B0600070205080204" pitchFamily="34" charset="-128"/>
              </a:rPr>
              <a:t>Christ also bids farewell to his followers and prophesizes that one of them will betray him and hand him over to the Roman soldiers.</a:t>
            </a:r>
          </a:p>
        </p:txBody>
      </p:sp>
      <p:sp>
        <p:nvSpPr>
          <p:cNvPr id="4" name="Rectangle 2">
            <a:extLst>
              <a:ext uri="{FF2B5EF4-FFF2-40B4-BE49-F238E27FC236}">
                <a16:creationId xmlns:a16="http://schemas.microsoft.com/office/drawing/2014/main" id="{A4542584-640E-372E-B913-3F155588155F}"/>
              </a:ext>
            </a:extLst>
          </p:cNvPr>
          <p:cNvSpPr>
            <a:spLocks noGrp="1" noChangeArrowheads="1"/>
          </p:cNvSpPr>
          <p:nvPr>
            <p:ph type="title"/>
          </p:nvPr>
        </p:nvSpPr>
        <p:spPr>
          <a:xfrm>
            <a:off x="609600" y="304800"/>
            <a:ext cx="10972800" cy="700087"/>
          </a:xfrm>
        </p:spPr>
        <p:txBody>
          <a:bodyPr/>
          <a:lstStyle/>
          <a:p>
            <a:pPr eaLnBrk="1" hangingPunct="1">
              <a:defRPr/>
            </a:pPr>
            <a:br>
              <a:rPr lang="en-US" sz="3600" b="1" dirty="0">
                <a:ea typeface="+mj-ea"/>
                <a:cs typeface="+mj-cs"/>
              </a:rPr>
            </a:br>
            <a:r>
              <a:rPr lang="en-US" sz="3600" b="1" dirty="0">
                <a:ea typeface="+mj-ea"/>
                <a:cs typeface="+mj-cs"/>
              </a:rPr>
              <a:t>Holy Thursday Mass of the Lord’s Supper</a:t>
            </a:r>
            <a:br>
              <a:rPr lang="en-US" sz="3600" b="1" dirty="0">
                <a:ea typeface="+mj-ea"/>
                <a:cs typeface="+mj-cs"/>
              </a:rPr>
            </a:br>
            <a:endParaRPr lang="en-US" sz="3600" b="1" dirty="0">
              <a:ea typeface="+mj-ea"/>
              <a:cs typeface="+mj-cs"/>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8189CC8-9F97-3F56-475E-84BC7B921127}"/>
              </a:ext>
            </a:extLst>
          </p:cNvPr>
          <p:cNvSpPr>
            <a:spLocks noGrp="1" noChangeArrowheads="1"/>
          </p:cNvSpPr>
          <p:nvPr>
            <p:ph idx="1"/>
          </p:nvPr>
        </p:nvSpPr>
        <p:spPr>
          <a:xfrm>
            <a:off x="609600" y="1004887"/>
            <a:ext cx="10972800" cy="5257800"/>
          </a:xfrm>
        </p:spPr>
        <p:txBody>
          <a:bodyPr tIns="0" bIns="0" anchor="t"/>
          <a:lstStyle/>
          <a:p>
            <a:pPr marL="0" indent="0">
              <a:lnSpc>
                <a:spcPct val="90000"/>
              </a:lnSpc>
              <a:spcBef>
                <a:spcPts val="1200"/>
              </a:spcBef>
              <a:buNone/>
            </a:pPr>
            <a:endParaRPr lang="en-US" altLang="en-US" dirty="0">
              <a:effectLst/>
              <a:ea typeface="ＭＳ Ｐゴシック" panose="020B0600070205080204" pitchFamily="34" charset="-128"/>
            </a:endParaRPr>
          </a:p>
          <a:p>
            <a:pPr>
              <a:lnSpc>
                <a:spcPct val="90000"/>
              </a:lnSpc>
              <a:spcBef>
                <a:spcPts val="0"/>
              </a:spcBef>
              <a:buFont typeface="Arial" panose="020B0604020202020204" pitchFamily="34" charset="0"/>
              <a:buChar char="•"/>
            </a:pPr>
            <a:r>
              <a:rPr lang="en-US" altLang="en-US" dirty="0">
                <a:effectLst/>
                <a:ea typeface="ＭＳ Ｐゴシック" panose="020B0600070205080204" pitchFamily="34" charset="-128"/>
              </a:rPr>
              <a:t>During supper Jesus, master and teacher (and also God), humbled himself by taking on the duty of a slave by washing the feet of his disciples.</a:t>
            </a:r>
          </a:p>
          <a:p>
            <a:pPr>
              <a:lnSpc>
                <a:spcPct val="90000"/>
              </a:lnSpc>
              <a:spcBef>
                <a:spcPts val="1200"/>
              </a:spcBef>
              <a:buFont typeface="Arial" panose="020B0604020202020204" pitchFamily="34" charset="0"/>
              <a:buChar char="•"/>
            </a:pPr>
            <a:r>
              <a:rPr lang="en-US" altLang="en-US" dirty="0">
                <a:effectLst/>
                <a:ea typeface="ＭＳ Ｐゴシック" panose="020B0600070205080204" pitchFamily="34" charset="-128"/>
              </a:rPr>
              <a:t>He told his disciples to use his washing of their feet as a  “model to follow, so that as I have done for you, you should also do.”</a:t>
            </a:r>
          </a:p>
          <a:p>
            <a:pPr>
              <a:lnSpc>
                <a:spcPct val="90000"/>
              </a:lnSpc>
              <a:spcBef>
                <a:spcPts val="1200"/>
              </a:spcBef>
              <a:buFont typeface="Arial" panose="020B0604020202020204" pitchFamily="34" charset="0"/>
              <a:buChar char="•"/>
            </a:pPr>
            <a:r>
              <a:rPr lang="en-US" dirty="0">
                <a:effectLst/>
              </a:rPr>
              <a:t>The Washing of the Feet rite we perform at Mass (Mandatum) is an imitation of Christ’s washing the feet of the Apostles and an expression of the self-gift signified by this gesture of service. </a:t>
            </a:r>
            <a:endParaRPr lang="en-US" altLang="en-US" sz="3600" dirty="0">
              <a:effectLst/>
              <a:ea typeface="ＭＳ Ｐゴシック" panose="020B0600070205080204" pitchFamily="34" charset="-128"/>
            </a:endParaRPr>
          </a:p>
        </p:txBody>
      </p:sp>
      <p:sp>
        <p:nvSpPr>
          <p:cNvPr id="4" name="Rectangle 2">
            <a:extLst>
              <a:ext uri="{FF2B5EF4-FFF2-40B4-BE49-F238E27FC236}">
                <a16:creationId xmlns:a16="http://schemas.microsoft.com/office/drawing/2014/main" id="{A4542584-640E-372E-B913-3F155588155F}"/>
              </a:ext>
            </a:extLst>
          </p:cNvPr>
          <p:cNvSpPr>
            <a:spLocks noGrp="1" noChangeArrowheads="1"/>
          </p:cNvSpPr>
          <p:nvPr>
            <p:ph type="title"/>
          </p:nvPr>
        </p:nvSpPr>
        <p:spPr>
          <a:xfrm>
            <a:off x="609600" y="304800"/>
            <a:ext cx="10972800" cy="700087"/>
          </a:xfrm>
        </p:spPr>
        <p:txBody>
          <a:bodyPr anchor="t"/>
          <a:lstStyle/>
          <a:p>
            <a:pPr eaLnBrk="1" hangingPunct="1">
              <a:spcBef>
                <a:spcPts val="0"/>
              </a:spcBef>
              <a:defRPr/>
            </a:pPr>
            <a:r>
              <a:rPr lang="en-US" sz="3600" b="1" dirty="0">
                <a:ea typeface="+mj-ea"/>
                <a:cs typeface="+mj-cs"/>
              </a:rPr>
              <a:t>Holy Thursday Mass of the Lord’s Supper</a:t>
            </a:r>
            <a:br>
              <a:rPr lang="en-US" sz="3600" b="1" dirty="0">
                <a:ea typeface="+mj-ea"/>
                <a:cs typeface="+mj-cs"/>
              </a:rPr>
            </a:br>
            <a:endParaRPr lang="en-US" sz="3600" b="1" dirty="0">
              <a:ea typeface="+mj-ea"/>
              <a:cs typeface="+mj-cs"/>
            </a:endParaRPr>
          </a:p>
        </p:txBody>
      </p:sp>
    </p:spTree>
    <p:extLst>
      <p:ext uri="{BB962C8B-B14F-4D97-AF65-F5344CB8AC3E}">
        <p14:creationId xmlns:p14="http://schemas.microsoft.com/office/powerpoint/2010/main" val="2221083618"/>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367812F-3E9F-3268-7FCF-2D492A14BD65}"/>
              </a:ext>
            </a:extLst>
          </p:cNvPr>
          <p:cNvSpPr>
            <a:spLocks noGrp="1" noChangeArrowheads="1"/>
          </p:cNvSpPr>
          <p:nvPr>
            <p:ph idx="1"/>
          </p:nvPr>
        </p:nvSpPr>
        <p:spPr>
          <a:xfrm>
            <a:off x="609600" y="1295400"/>
            <a:ext cx="10972800" cy="5410200"/>
          </a:xfrm>
        </p:spPr>
        <p:txBody>
          <a:bodyPr/>
          <a:lstStyle/>
          <a:p>
            <a:pPr>
              <a:buFont typeface="Wingdings" pitchFamily="2" charset="2"/>
              <a:buChar char="§"/>
            </a:pPr>
            <a:r>
              <a:rPr lang="en-US" altLang="en-US" dirty="0">
                <a:effectLst/>
                <a:ea typeface="ＭＳ Ｐゴシック" panose="020B0600070205080204" pitchFamily="34" charset="-128"/>
              </a:rPr>
              <a:t>At the conclusion of the Mass, the altar is stripped and the faithful are invited to continue Adoration of the Blessed Sacrament throughout the night, just as the disciples were invited to stay up with the Lord during His agony in the garden before His betrayal by Judas.</a:t>
            </a:r>
          </a:p>
          <a:p>
            <a:pPr>
              <a:buFont typeface="Wingdings" pitchFamily="2" charset="2"/>
              <a:buChar char="§"/>
            </a:pPr>
            <a:r>
              <a:rPr lang="en-US" altLang="en-US" dirty="0">
                <a:effectLst/>
                <a:ea typeface="ＭＳ Ｐゴシック" panose="020B0600070205080204" pitchFamily="34" charset="-128"/>
              </a:rPr>
              <a:t>After Holy Thursday, no Mass will be celebrated again in the Church until the Easter Vigil celebrates and proclaims the Resurrection of Jesus Christ.</a:t>
            </a:r>
          </a:p>
        </p:txBody>
      </p:sp>
      <p:sp>
        <p:nvSpPr>
          <p:cNvPr id="4" name="Rectangle 2">
            <a:extLst>
              <a:ext uri="{FF2B5EF4-FFF2-40B4-BE49-F238E27FC236}">
                <a16:creationId xmlns:a16="http://schemas.microsoft.com/office/drawing/2014/main" id="{0698B014-C02C-7DF0-43CA-02EB250664F8}"/>
              </a:ext>
            </a:extLst>
          </p:cNvPr>
          <p:cNvSpPr>
            <a:spLocks noGrp="1" noChangeArrowheads="1"/>
          </p:cNvSpPr>
          <p:nvPr>
            <p:ph type="title"/>
          </p:nvPr>
        </p:nvSpPr>
        <p:spPr>
          <a:xfrm>
            <a:off x="609600" y="304800"/>
            <a:ext cx="10972800" cy="700088"/>
          </a:xfrm>
        </p:spPr>
        <p:txBody>
          <a:bodyPr/>
          <a:lstStyle/>
          <a:p>
            <a:pPr eaLnBrk="1" hangingPunct="1">
              <a:defRPr/>
            </a:pPr>
            <a:br>
              <a:rPr lang="en-US" sz="3600" b="1" dirty="0">
                <a:ea typeface="+mj-ea"/>
                <a:cs typeface="+mj-cs"/>
              </a:rPr>
            </a:br>
            <a:r>
              <a:rPr lang="en-US" sz="3600" b="1" dirty="0">
                <a:ea typeface="+mj-ea"/>
                <a:cs typeface="+mj-cs"/>
              </a:rPr>
              <a:t>Holy Thursday Mass of the Lord’s Supper</a:t>
            </a:r>
            <a:br>
              <a:rPr lang="en-US" sz="3600" b="1" dirty="0">
                <a:ea typeface="+mj-ea"/>
                <a:cs typeface="+mj-cs"/>
              </a:rPr>
            </a:br>
            <a:endParaRPr lang="en-US" sz="3600" b="1" dirty="0">
              <a:ea typeface="+mj-ea"/>
              <a:cs typeface="+mj-cs"/>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8CB0E25-23D2-2A1C-62EA-41830D772291}"/>
              </a:ext>
            </a:extLst>
          </p:cNvPr>
          <p:cNvSpPr>
            <a:spLocks noGrp="1"/>
          </p:cNvSpPr>
          <p:nvPr>
            <p:ph idx="1"/>
          </p:nvPr>
        </p:nvSpPr>
        <p:spPr>
          <a:xfrm>
            <a:off x="609600" y="1295400"/>
            <a:ext cx="10972800" cy="4724400"/>
          </a:xfrm>
        </p:spPr>
        <p:txBody>
          <a:bodyPr/>
          <a:lstStyle/>
          <a:p>
            <a:pPr>
              <a:buFont typeface="Wingdings" pitchFamily="2" charset="2"/>
              <a:buChar char="§"/>
              <a:defRPr/>
            </a:pPr>
            <a:r>
              <a:rPr lang="en-US" dirty="0"/>
              <a:t>Good Friday is the second day of the Easter Triduum and the day that Catholics and other Christians throughout the world commemorate the crucifixion of Jesus. </a:t>
            </a:r>
          </a:p>
          <a:p>
            <a:pPr>
              <a:buFont typeface="Wingdings" pitchFamily="2" charset="2"/>
              <a:buChar char="§"/>
              <a:defRPr/>
            </a:pPr>
            <a:r>
              <a:rPr lang="en-US" dirty="0"/>
              <a:t>From the earliest days, Good Friday has been kept as an </a:t>
            </a:r>
            <a:r>
              <a:rPr lang="en-US" i="1" dirty="0"/>
              <a:t>“</a:t>
            </a:r>
            <a:r>
              <a:rPr lang="en-US" i="1" dirty="0" err="1"/>
              <a:t>aliturgical</a:t>
            </a:r>
            <a:r>
              <a:rPr lang="en-US" i="1" dirty="0"/>
              <a:t>” </a:t>
            </a:r>
            <a:r>
              <a:rPr lang="en-US" dirty="0"/>
              <a:t>day, that is one on which we do not celebrate Mass.  </a:t>
            </a:r>
          </a:p>
          <a:p>
            <a:pPr>
              <a:buFont typeface="Wingdings" pitchFamily="2" charset="2"/>
              <a:buChar char="§"/>
              <a:defRPr/>
            </a:pPr>
            <a:r>
              <a:rPr lang="en-US" dirty="0"/>
              <a:t>The Eucharist received on Good Friday was consecrated a day earlier at the Holy Thursday liturgy.</a:t>
            </a:r>
          </a:p>
          <a:p>
            <a:pPr>
              <a:buFont typeface="Wingdings" pitchFamily="2" charset="2"/>
              <a:buChar char="§"/>
              <a:defRPr/>
            </a:pPr>
            <a:endParaRPr lang="en-US" b="1" dirty="0"/>
          </a:p>
          <a:p>
            <a:pPr>
              <a:defRPr/>
            </a:pPr>
            <a:endParaRPr lang="en-US" altLang="en-US" sz="2800" b="1" i="1" dirty="0">
              <a:effectLst/>
              <a:ea typeface="ＭＳ Ｐゴシック" panose="020B0600070205080204" pitchFamily="34" charset="-128"/>
            </a:endParaRPr>
          </a:p>
        </p:txBody>
      </p:sp>
      <p:sp>
        <p:nvSpPr>
          <p:cNvPr id="4" name="Rectangle 2">
            <a:extLst>
              <a:ext uri="{FF2B5EF4-FFF2-40B4-BE49-F238E27FC236}">
                <a16:creationId xmlns:a16="http://schemas.microsoft.com/office/drawing/2014/main" id="{AAD12BE9-AD16-A3AA-1530-4DB4DBAD22FE}"/>
              </a:ext>
            </a:extLst>
          </p:cNvPr>
          <p:cNvSpPr>
            <a:spLocks noGrp="1" noChangeArrowheads="1"/>
          </p:cNvSpPr>
          <p:nvPr>
            <p:ph type="title"/>
          </p:nvPr>
        </p:nvSpPr>
        <p:spPr>
          <a:xfrm>
            <a:off x="2133600" y="304800"/>
            <a:ext cx="8229600" cy="700087"/>
          </a:xfrm>
        </p:spPr>
        <p:txBody>
          <a:bodyPr/>
          <a:lstStyle/>
          <a:p>
            <a:pPr eaLnBrk="1" hangingPunct="1">
              <a:defRPr/>
            </a:pPr>
            <a:r>
              <a:rPr lang="en-US" sz="3600" b="1" dirty="0">
                <a:ea typeface="+mj-ea"/>
                <a:cs typeface="+mj-cs"/>
              </a:rPr>
              <a:t>Good Friday</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A0FC609-0402-4BC2-560C-7D650E015C47}"/>
              </a:ext>
            </a:extLst>
          </p:cNvPr>
          <p:cNvSpPr>
            <a:spLocks noGrp="1"/>
          </p:cNvSpPr>
          <p:nvPr>
            <p:ph idx="1"/>
          </p:nvPr>
        </p:nvSpPr>
        <p:spPr>
          <a:xfrm>
            <a:off x="685800" y="1371600"/>
            <a:ext cx="10896600" cy="4876800"/>
          </a:xfrm>
        </p:spPr>
        <p:txBody>
          <a:bodyPr/>
          <a:lstStyle/>
          <a:p>
            <a:pPr>
              <a:buFont typeface="Wingdings" pitchFamily="2" charset="2"/>
              <a:buChar char="§"/>
              <a:defRPr/>
            </a:pPr>
            <a:r>
              <a:rPr lang="en-US" dirty="0"/>
              <a:t>The Good Friday liturgy has three parts: </a:t>
            </a:r>
          </a:p>
          <a:p>
            <a:pPr lvl="1">
              <a:buFont typeface="Wingdings" pitchFamily="2" charset="2"/>
              <a:buChar char="§"/>
              <a:defRPr/>
            </a:pPr>
            <a:r>
              <a:rPr lang="en-US" sz="3200" dirty="0"/>
              <a:t>Liturgy of the Word</a:t>
            </a:r>
          </a:p>
          <a:p>
            <a:pPr lvl="1">
              <a:buFont typeface="Wingdings" pitchFamily="2" charset="2"/>
              <a:buChar char="§"/>
              <a:defRPr/>
            </a:pPr>
            <a:r>
              <a:rPr lang="en-US" sz="3200" dirty="0"/>
              <a:t>Veneration of the Cross</a:t>
            </a:r>
          </a:p>
          <a:p>
            <a:pPr lvl="1">
              <a:buFont typeface="Wingdings" pitchFamily="2" charset="2"/>
              <a:buChar char="§"/>
              <a:defRPr/>
            </a:pPr>
            <a:r>
              <a:rPr lang="en-US" sz="3200" dirty="0"/>
              <a:t>Holy Communion</a:t>
            </a:r>
          </a:p>
          <a:p>
            <a:pPr>
              <a:buFont typeface="Wingdings" pitchFamily="2" charset="2"/>
              <a:buChar char="§"/>
              <a:defRPr/>
            </a:pPr>
            <a:r>
              <a:rPr lang="en-US" dirty="0"/>
              <a:t>At the end of the Good Friday service the ministers and assembly depart in silence.</a:t>
            </a:r>
          </a:p>
          <a:p>
            <a:pPr>
              <a:buFont typeface="Wingdings" pitchFamily="2" charset="2"/>
              <a:buChar char="§"/>
              <a:defRPr/>
            </a:pPr>
            <a:r>
              <a:rPr lang="en-US" dirty="0"/>
              <a:t>Good Friday is also a day of fasting and abstinence from meat.</a:t>
            </a:r>
          </a:p>
        </p:txBody>
      </p:sp>
      <p:sp>
        <p:nvSpPr>
          <p:cNvPr id="4" name="Rectangle 2">
            <a:extLst>
              <a:ext uri="{FF2B5EF4-FFF2-40B4-BE49-F238E27FC236}">
                <a16:creationId xmlns:a16="http://schemas.microsoft.com/office/drawing/2014/main" id="{5D800844-6520-2322-B5A8-A517687574F4}"/>
              </a:ext>
            </a:extLst>
          </p:cNvPr>
          <p:cNvSpPr>
            <a:spLocks noGrp="1" noChangeArrowheads="1"/>
          </p:cNvSpPr>
          <p:nvPr>
            <p:ph type="title"/>
          </p:nvPr>
        </p:nvSpPr>
        <p:spPr>
          <a:xfrm>
            <a:off x="2133600" y="290514"/>
            <a:ext cx="8229600" cy="700087"/>
          </a:xfrm>
        </p:spPr>
        <p:txBody>
          <a:bodyPr/>
          <a:lstStyle/>
          <a:p>
            <a:pPr eaLnBrk="1" hangingPunct="1">
              <a:defRPr/>
            </a:pPr>
            <a:r>
              <a:rPr lang="en-US" sz="3600" b="1" dirty="0">
                <a:ea typeface="+mj-ea"/>
                <a:cs typeface="+mj-cs"/>
              </a:rPr>
              <a:t>Good Friday</a:t>
            </a: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9137E7-A2FB-5070-4489-D0BB4DD03D05}"/>
              </a:ext>
            </a:extLst>
          </p:cNvPr>
          <p:cNvSpPr>
            <a:spLocks noGrp="1" noChangeArrowheads="1"/>
          </p:cNvSpPr>
          <p:nvPr>
            <p:ph idx="1"/>
          </p:nvPr>
        </p:nvSpPr>
        <p:spPr>
          <a:xfrm>
            <a:off x="609600" y="1447800"/>
            <a:ext cx="10972800" cy="4953000"/>
          </a:xfrm>
        </p:spPr>
        <p:txBody>
          <a:bodyPr/>
          <a:lstStyle/>
          <a:p>
            <a:pPr>
              <a:buFont typeface="Wingdings" pitchFamily="2" charset="2"/>
              <a:buChar char="§"/>
            </a:pPr>
            <a:r>
              <a:rPr lang="en-US" altLang="en-US" dirty="0">
                <a:effectLst/>
                <a:ea typeface="ＭＳ Ｐゴシック" panose="020B0600070205080204" pitchFamily="34" charset="-128"/>
              </a:rPr>
              <a:t>The Church is silent.</a:t>
            </a:r>
          </a:p>
          <a:p>
            <a:pPr>
              <a:buFont typeface="Wingdings" pitchFamily="2" charset="2"/>
              <a:buChar char="§"/>
            </a:pPr>
            <a:r>
              <a:rPr lang="en-US" altLang="en-US" dirty="0">
                <a:effectLst/>
                <a:ea typeface="ＭＳ Ｐゴシック" panose="020B0600070205080204" pitchFamily="34" charset="-128"/>
              </a:rPr>
              <a:t>The altars are bare.</a:t>
            </a:r>
          </a:p>
          <a:p>
            <a:pPr>
              <a:buFont typeface="Wingdings" pitchFamily="2" charset="2"/>
              <a:buChar char="§"/>
            </a:pPr>
            <a:r>
              <a:rPr lang="en-US" altLang="en-US" dirty="0">
                <a:effectLst/>
                <a:ea typeface="ＭＳ Ｐゴシック" panose="020B0600070205080204" pitchFamily="34" charset="-128"/>
              </a:rPr>
              <a:t>The tabernacle is empty.</a:t>
            </a:r>
          </a:p>
          <a:p>
            <a:pPr>
              <a:buFont typeface="Wingdings" pitchFamily="2" charset="2"/>
              <a:buChar char="§"/>
            </a:pPr>
            <a:r>
              <a:rPr lang="en-US" altLang="en-US" dirty="0">
                <a:effectLst/>
                <a:ea typeface="ＭＳ Ｐゴシック" panose="020B0600070205080204" pitchFamily="34" charset="-128"/>
              </a:rPr>
              <a:t>We wait in silence at the tomb for the Lord’s Resurrection.</a:t>
            </a:r>
          </a:p>
          <a:p>
            <a:pPr>
              <a:buFont typeface="Wingdings" pitchFamily="2" charset="2"/>
              <a:buChar char="§"/>
            </a:pPr>
            <a:r>
              <a:rPr lang="en-US" altLang="en-US" dirty="0">
                <a:effectLst/>
                <a:ea typeface="ＭＳ Ｐゴシック" panose="020B0600070205080204" pitchFamily="34" charset="-128"/>
              </a:rPr>
              <a:t>We prepare for the Easter sacraments by prayer, reflection, and optional fasting.</a:t>
            </a:r>
          </a:p>
        </p:txBody>
      </p:sp>
      <p:sp>
        <p:nvSpPr>
          <p:cNvPr id="4" name="Rectangle 2">
            <a:extLst>
              <a:ext uri="{FF2B5EF4-FFF2-40B4-BE49-F238E27FC236}">
                <a16:creationId xmlns:a16="http://schemas.microsoft.com/office/drawing/2014/main" id="{76D8F0B2-5A9A-152C-DED5-DD9EA71CD872}"/>
              </a:ext>
            </a:extLst>
          </p:cNvPr>
          <p:cNvSpPr>
            <a:spLocks noGrp="1" noChangeArrowheads="1"/>
          </p:cNvSpPr>
          <p:nvPr>
            <p:ph type="title"/>
          </p:nvPr>
        </p:nvSpPr>
        <p:spPr>
          <a:xfrm>
            <a:off x="2133600" y="290514"/>
            <a:ext cx="8229600" cy="700087"/>
          </a:xfrm>
        </p:spPr>
        <p:txBody>
          <a:bodyPr/>
          <a:lstStyle/>
          <a:p>
            <a:pPr eaLnBrk="1" hangingPunct="1">
              <a:defRPr/>
            </a:pPr>
            <a:br>
              <a:rPr lang="en-US" sz="3600" b="1" dirty="0">
                <a:ea typeface="+mj-ea"/>
                <a:cs typeface="+mj-cs"/>
              </a:rPr>
            </a:br>
            <a:r>
              <a:rPr lang="en-US" sz="3600" b="1" dirty="0">
                <a:ea typeface="+mj-ea"/>
                <a:cs typeface="+mj-cs"/>
              </a:rPr>
              <a:t>Holy Saturday</a:t>
            </a:r>
            <a:br>
              <a:rPr lang="en-US" sz="3600" b="1" dirty="0">
                <a:ea typeface="+mj-ea"/>
                <a:cs typeface="+mj-cs"/>
              </a:rPr>
            </a:br>
            <a:endParaRPr lang="en-US" sz="3600" b="1" dirty="0">
              <a:ea typeface="+mj-ea"/>
              <a:cs typeface="+mj-cs"/>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a:extLst>
              <a:ext uri="{FF2B5EF4-FFF2-40B4-BE49-F238E27FC236}">
                <a16:creationId xmlns:a16="http://schemas.microsoft.com/office/drawing/2014/main" id="{8A1FB292-0FA7-FE4D-FC17-21D0A067D8DA}"/>
              </a:ext>
            </a:extLst>
          </p:cNvPr>
          <p:cNvSpPr>
            <a:spLocks noGrp="1" noChangeArrowheads="1"/>
          </p:cNvSpPr>
          <p:nvPr>
            <p:ph type="ctrTitle" sz="quarter"/>
          </p:nvPr>
        </p:nvSpPr>
        <p:spPr>
          <a:xfrm>
            <a:off x="1981200" y="76200"/>
            <a:ext cx="8229600" cy="762000"/>
          </a:xfrm>
        </p:spPr>
        <p:txBody>
          <a:bodyPr/>
          <a:lstStyle/>
          <a:p>
            <a:pPr eaLnBrk="1" hangingPunct="1">
              <a:defRPr/>
            </a:pPr>
            <a:r>
              <a:rPr lang="en-US" b="1" dirty="0">
                <a:ea typeface="+mj-ea"/>
                <a:cs typeface="+mj-cs"/>
              </a:rPr>
              <a:t>Opening Prayer</a:t>
            </a:r>
          </a:p>
        </p:txBody>
      </p:sp>
      <p:pic>
        <p:nvPicPr>
          <p:cNvPr id="6147" name="Picture 2">
            <a:extLst>
              <a:ext uri="{FF2B5EF4-FFF2-40B4-BE49-F238E27FC236}">
                <a16:creationId xmlns:a16="http://schemas.microsoft.com/office/drawing/2014/main" id="{6101189D-74DD-4610-3D8C-96C7B3252E8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990600"/>
            <a:ext cx="7620000" cy="571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a:extLst>
              <a:ext uri="{FF2B5EF4-FFF2-40B4-BE49-F238E27FC236}">
                <a16:creationId xmlns:a16="http://schemas.microsoft.com/office/drawing/2014/main" id="{2B58F59A-14A6-100A-ACB2-851C5746B05F}"/>
              </a:ext>
            </a:extLst>
          </p:cNvPr>
          <p:cNvSpPr>
            <a:spLocks noGrp="1" noChangeArrowheads="1"/>
          </p:cNvSpPr>
          <p:nvPr>
            <p:ph type="title"/>
          </p:nvPr>
        </p:nvSpPr>
        <p:spPr>
          <a:xfrm>
            <a:off x="2133600" y="149226"/>
            <a:ext cx="8229600" cy="1069975"/>
          </a:xfrm>
        </p:spPr>
        <p:txBody>
          <a:bodyPr/>
          <a:lstStyle/>
          <a:p>
            <a:pPr eaLnBrk="1" hangingPunct="1">
              <a:defRPr/>
            </a:pPr>
            <a:br>
              <a:rPr lang="en-US" sz="3600" b="1" dirty="0">
                <a:ea typeface="+mj-ea"/>
                <a:cs typeface="+mj-cs"/>
              </a:rPr>
            </a:br>
            <a:r>
              <a:rPr lang="en-US" sz="3600" b="1" dirty="0">
                <a:ea typeface="+mj-ea"/>
                <a:cs typeface="+mj-cs"/>
              </a:rPr>
              <a:t>Easter Sunday of the </a:t>
            </a:r>
            <a:br>
              <a:rPr lang="en-US" sz="3600" b="1" dirty="0">
                <a:ea typeface="+mj-ea"/>
                <a:cs typeface="+mj-cs"/>
              </a:rPr>
            </a:br>
            <a:r>
              <a:rPr lang="en-US" sz="3600" b="1" dirty="0">
                <a:ea typeface="+mj-ea"/>
                <a:cs typeface="+mj-cs"/>
              </a:rPr>
              <a:t>Resurrection of the Lord</a:t>
            </a:r>
            <a:br>
              <a:rPr lang="en-US" sz="3600" b="1" dirty="0">
                <a:ea typeface="+mj-ea"/>
                <a:cs typeface="+mj-cs"/>
              </a:rPr>
            </a:br>
            <a:endParaRPr lang="en-US" sz="3600" b="1" dirty="0">
              <a:ea typeface="+mj-ea"/>
              <a:cs typeface="+mj-cs"/>
            </a:endParaRPr>
          </a:p>
        </p:txBody>
      </p:sp>
      <p:pic>
        <p:nvPicPr>
          <p:cNvPr id="21507" name="Picture 5">
            <a:extLst>
              <a:ext uri="{FF2B5EF4-FFF2-40B4-BE49-F238E27FC236}">
                <a16:creationId xmlns:a16="http://schemas.microsoft.com/office/drawing/2014/main" id="{54FF16BF-83D4-7A06-B8ED-3A91630B722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886200" y="1355726"/>
            <a:ext cx="4419600" cy="534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1160EB-93EF-9625-2BE0-CF63CB4B44A5}"/>
              </a:ext>
            </a:extLst>
          </p:cNvPr>
          <p:cNvSpPr>
            <a:spLocks noGrp="1" noChangeArrowheads="1"/>
          </p:cNvSpPr>
          <p:nvPr>
            <p:ph idx="1"/>
          </p:nvPr>
        </p:nvSpPr>
        <p:spPr>
          <a:xfrm>
            <a:off x="685800" y="1219200"/>
            <a:ext cx="10820400" cy="5257800"/>
          </a:xfrm>
        </p:spPr>
        <p:txBody>
          <a:bodyPr anchor="ctr"/>
          <a:lstStyle/>
          <a:p>
            <a:pPr>
              <a:spcBef>
                <a:spcPts val="0"/>
              </a:spcBef>
              <a:spcAft>
                <a:spcPts val="600"/>
              </a:spcAft>
              <a:buFont typeface="Wingdings" pitchFamily="2" charset="2"/>
              <a:buChar char="§"/>
            </a:pPr>
            <a:r>
              <a:rPr lang="en-US" altLang="en-US" dirty="0">
                <a:effectLst/>
                <a:ea typeface="ＭＳ Ｐゴシック" panose="020B0600070205080204" pitchFamily="34" charset="-128"/>
              </a:rPr>
              <a:t>1 Corinthians 15 (Read and Meditate this week)</a:t>
            </a:r>
          </a:p>
          <a:p>
            <a:pPr>
              <a:spcBef>
                <a:spcPts val="0"/>
              </a:spcBef>
              <a:spcAft>
                <a:spcPts val="600"/>
              </a:spcAft>
              <a:buFont typeface="Wingdings" pitchFamily="2" charset="2"/>
              <a:buChar char="§"/>
            </a:pPr>
            <a:r>
              <a:rPr lang="en-US" altLang="en-US" dirty="0">
                <a:effectLst/>
                <a:ea typeface="ＭＳ Ｐゴシック" panose="020B0600070205080204" pitchFamily="34" charset="-128"/>
              </a:rPr>
              <a:t>St. Paul references the 500+ witnesses of the resurrected Christ and says that if it had not in fact happened, then “We are false witnesses to God.” (1 Cor 15:15) </a:t>
            </a:r>
          </a:p>
          <a:p>
            <a:pPr>
              <a:spcBef>
                <a:spcPts val="0"/>
              </a:spcBef>
              <a:spcAft>
                <a:spcPts val="600"/>
              </a:spcAft>
              <a:buFont typeface="Wingdings" pitchFamily="2" charset="2"/>
              <a:buChar char="§"/>
            </a:pPr>
            <a:r>
              <a:rPr lang="en-US" dirty="0">
                <a:effectLst/>
              </a:rPr>
              <a:t>“[I]f Christ has not been raised, your faith is vain; you are still in your sins.</a:t>
            </a:r>
            <a:r>
              <a:rPr lang="en-US" b="1" baseline="30000" dirty="0">
                <a:effectLst/>
              </a:rPr>
              <a:t> </a:t>
            </a:r>
            <a:r>
              <a:rPr lang="en-US" dirty="0">
                <a:effectLst/>
              </a:rPr>
              <a:t>Then those who have fallen asleep in Christ have perished.</a:t>
            </a:r>
            <a:r>
              <a:rPr lang="en-US" b="1" baseline="30000" dirty="0">
                <a:effectLst/>
              </a:rPr>
              <a:t> </a:t>
            </a:r>
            <a:r>
              <a:rPr lang="en-US" dirty="0">
                <a:effectLst/>
              </a:rPr>
              <a:t>If for this life only we have hoped in Christ, we are the most pitiable people of all.” (1 Cor 15:17-19)</a:t>
            </a:r>
            <a:endParaRPr lang="en-US" altLang="en-US" dirty="0">
              <a:effectLst/>
              <a:ea typeface="ＭＳ Ｐゴシック" panose="020B0600070205080204" pitchFamily="34" charset="-128"/>
            </a:endParaRPr>
          </a:p>
        </p:txBody>
      </p:sp>
      <p:sp>
        <p:nvSpPr>
          <p:cNvPr id="4" name="Rectangle 2">
            <a:extLst>
              <a:ext uri="{FF2B5EF4-FFF2-40B4-BE49-F238E27FC236}">
                <a16:creationId xmlns:a16="http://schemas.microsoft.com/office/drawing/2014/main" id="{C1E8A90D-A33F-F117-C05B-AA05CCCD4406}"/>
              </a:ext>
            </a:extLst>
          </p:cNvPr>
          <p:cNvSpPr>
            <a:spLocks noGrp="1" noChangeArrowheads="1"/>
          </p:cNvSpPr>
          <p:nvPr>
            <p:ph type="title"/>
          </p:nvPr>
        </p:nvSpPr>
        <p:spPr>
          <a:xfrm>
            <a:off x="2133600" y="228600"/>
            <a:ext cx="8229600" cy="838200"/>
          </a:xfrm>
        </p:spPr>
        <p:txBody>
          <a:bodyPr/>
          <a:lstStyle/>
          <a:p>
            <a:pPr eaLnBrk="1" hangingPunct="1">
              <a:defRPr/>
            </a:pPr>
            <a:r>
              <a:rPr lang="en-US" sz="4000" b="1" dirty="0">
                <a:effectLst/>
              </a:rPr>
              <a:t>Evidence of the Resurrection</a:t>
            </a:r>
            <a:endParaRPr lang="en-US" sz="4000" b="1" dirty="0">
              <a:ea typeface="+mj-ea"/>
              <a:cs typeface="+mj-cs"/>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F1160EB-93EF-9625-2BE0-CF63CB4B44A5}"/>
              </a:ext>
            </a:extLst>
          </p:cNvPr>
          <p:cNvSpPr>
            <a:spLocks noGrp="1" noChangeArrowheads="1"/>
          </p:cNvSpPr>
          <p:nvPr>
            <p:ph idx="1"/>
          </p:nvPr>
        </p:nvSpPr>
        <p:spPr>
          <a:xfrm>
            <a:off x="685800" y="1371600"/>
            <a:ext cx="10820400" cy="4800600"/>
          </a:xfrm>
        </p:spPr>
        <p:txBody>
          <a:bodyPr anchor="ctr"/>
          <a:lstStyle/>
          <a:p>
            <a:pPr>
              <a:buFont typeface="Wingdings" pitchFamily="2" charset="2"/>
              <a:buChar char="§"/>
            </a:pPr>
            <a:r>
              <a:rPr lang="en-US" altLang="en-US" dirty="0">
                <a:effectLst/>
                <a:ea typeface="ＭＳ Ｐゴシック" panose="020B0600070205080204" pitchFamily="34" charset="-128"/>
              </a:rPr>
              <a:t>The Apostles were shunned, beaten, run out of town, and most of them were martyred for their belief in the Resurrection of Jesus.</a:t>
            </a:r>
          </a:p>
          <a:p>
            <a:pPr>
              <a:buFont typeface="Wingdings" pitchFamily="2" charset="2"/>
              <a:buChar char="§"/>
            </a:pPr>
            <a:r>
              <a:rPr lang="en-US" altLang="en-US" dirty="0">
                <a:effectLst/>
                <a:ea typeface="ＭＳ Ｐゴシック" panose="020B0600070205080204" pitchFamily="34" charset="-128"/>
              </a:rPr>
              <a:t>The fact that so many witnesses of Christ’s Resurrection chose to die rather than simply deny its truth to save their lives was a great motivating factor for those who converted to Christianity.</a:t>
            </a:r>
          </a:p>
          <a:p>
            <a:pPr>
              <a:buFont typeface="Wingdings" pitchFamily="2" charset="2"/>
              <a:buChar char="§"/>
            </a:pPr>
            <a:r>
              <a:rPr lang="en-US" altLang="en-US" dirty="0">
                <a:effectLst/>
                <a:ea typeface="ＭＳ Ｐゴシック" panose="020B0600070205080204" pitchFamily="34" charset="-128"/>
              </a:rPr>
              <a:t>It still is.</a:t>
            </a:r>
          </a:p>
          <a:p>
            <a:endParaRPr lang="en-US" altLang="en-US" b="1" dirty="0">
              <a:effectLst/>
              <a:ea typeface="ＭＳ Ｐゴシック" panose="020B0600070205080204" pitchFamily="34" charset="-128"/>
            </a:endParaRPr>
          </a:p>
        </p:txBody>
      </p:sp>
      <p:sp>
        <p:nvSpPr>
          <p:cNvPr id="4" name="Rectangle 2">
            <a:extLst>
              <a:ext uri="{FF2B5EF4-FFF2-40B4-BE49-F238E27FC236}">
                <a16:creationId xmlns:a16="http://schemas.microsoft.com/office/drawing/2014/main" id="{C1E8A90D-A33F-F117-C05B-AA05CCCD4406}"/>
              </a:ext>
            </a:extLst>
          </p:cNvPr>
          <p:cNvSpPr>
            <a:spLocks noGrp="1" noChangeArrowheads="1"/>
          </p:cNvSpPr>
          <p:nvPr>
            <p:ph type="title"/>
          </p:nvPr>
        </p:nvSpPr>
        <p:spPr>
          <a:xfrm>
            <a:off x="2133600" y="228600"/>
            <a:ext cx="8229600" cy="838200"/>
          </a:xfrm>
        </p:spPr>
        <p:txBody>
          <a:bodyPr/>
          <a:lstStyle/>
          <a:p>
            <a:pPr eaLnBrk="1" hangingPunct="1">
              <a:defRPr/>
            </a:pPr>
            <a:r>
              <a:rPr lang="en-US" sz="4000" b="1" dirty="0">
                <a:effectLst/>
              </a:rPr>
              <a:t>Evidence of the Resurrection</a:t>
            </a:r>
            <a:endParaRPr lang="en-US" sz="4000" b="1" dirty="0">
              <a:ea typeface="+mj-ea"/>
              <a:cs typeface="+mj-cs"/>
            </a:endParaRPr>
          </a:p>
        </p:txBody>
      </p:sp>
    </p:spTree>
    <p:extLst>
      <p:ext uri="{BB962C8B-B14F-4D97-AF65-F5344CB8AC3E}">
        <p14:creationId xmlns:p14="http://schemas.microsoft.com/office/powerpoint/2010/main" val="1678266114"/>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4F3D19-4399-3E0E-457E-D6686419E3B8}"/>
              </a:ext>
            </a:extLst>
          </p:cNvPr>
          <p:cNvSpPr>
            <a:spLocks noGrp="1" noChangeArrowheads="1"/>
          </p:cNvSpPr>
          <p:nvPr>
            <p:ph idx="1"/>
          </p:nvPr>
        </p:nvSpPr>
        <p:spPr>
          <a:xfrm>
            <a:off x="609600" y="1447800"/>
            <a:ext cx="10972800" cy="4800600"/>
          </a:xfrm>
        </p:spPr>
        <p:txBody>
          <a:bodyPr anchor="ctr"/>
          <a:lstStyle/>
          <a:p>
            <a:pPr>
              <a:buFont typeface="Wingdings" pitchFamily="2" charset="2"/>
              <a:buChar char="§"/>
            </a:pPr>
            <a:r>
              <a:rPr lang="en-US" altLang="en-US" dirty="0">
                <a:effectLst/>
                <a:ea typeface="ＭＳ Ｐゴシック" panose="020B0600070205080204" pitchFamily="34" charset="-128"/>
              </a:rPr>
              <a:t>As St. Paul indicates, the Resurrection validates Jesus’ teachings as coming from the Father.  </a:t>
            </a:r>
          </a:p>
          <a:p>
            <a:pPr>
              <a:buFont typeface="Wingdings" pitchFamily="2" charset="2"/>
              <a:buChar char="§"/>
            </a:pPr>
            <a:r>
              <a:rPr lang="en-US" altLang="en-US" dirty="0">
                <a:effectLst/>
                <a:ea typeface="ＭＳ Ｐゴシック" panose="020B0600070205080204" pitchFamily="34" charset="-128"/>
              </a:rPr>
              <a:t>The fact that His prophesy of his own resurrection came to pass gives credibility to all of His teachings – especially the Christian doctrine of the resurrection of the dead.</a:t>
            </a:r>
          </a:p>
        </p:txBody>
      </p:sp>
      <p:sp>
        <p:nvSpPr>
          <p:cNvPr id="4" name="Rectangle 2">
            <a:extLst>
              <a:ext uri="{FF2B5EF4-FFF2-40B4-BE49-F238E27FC236}">
                <a16:creationId xmlns:a16="http://schemas.microsoft.com/office/drawing/2014/main" id="{5CBA66DF-CE1A-0781-E9E1-78CC2EE932E0}"/>
              </a:ext>
            </a:extLst>
          </p:cNvPr>
          <p:cNvSpPr>
            <a:spLocks noGrp="1" noChangeArrowheads="1"/>
          </p:cNvSpPr>
          <p:nvPr>
            <p:ph type="title"/>
          </p:nvPr>
        </p:nvSpPr>
        <p:spPr>
          <a:xfrm>
            <a:off x="2133600" y="304800"/>
            <a:ext cx="8229600" cy="838200"/>
          </a:xfrm>
        </p:spPr>
        <p:txBody>
          <a:bodyPr/>
          <a:lstStyle/>
          <a:p>
            <a:pPr eaLnBrk="1" hangingPunct="1">
              <a:defRPr/>
            </a:pPr>
            <a:r>
              <a:rPr lang="en-US" sz="3600" b="1" dirty="0">
                <a:effectLst/>
              </a:rPr>
              <a:t>Why the Resurrection Matters</a:t>
            </a:r>
            <a:endParaRPr lang="en-US" sz="3600" b="1" dirty="0">
              <a:ea typeface="+mj-ea"/>
              <a:cs typeface="+mj-cs"/>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A4F3D19-4399-3E0E-457E-D6686419E3B8}"/>
              </a:ext>
            </a:extLst>
          </p:cNvPr>
          <p:cNvSpPr>
            <a:spLocks noGrp="1" noChangeArrowheads="1"/>
          </p:cNvSpPr>
          <p:nvPr>
            <p:ph idx="1"/>
          </p:nvPr>
        </p:nvSpPr>
        <p:spPr>
          <a:xfrm>
            <a:off x="609600" y="1447800"/>
            <a:ext cx="10972800" cy="4800600"/>
          </a:xfrm>
        </p:spPr>
        <p:txBody>
          <a:bodyPr anchor="ctr"/>
          <a:lstStyle/>
          <a:p>
            <a:pPr>
              <a:buFont typeface="Wingdings" pitchFamily="2" charset="2"/>
              <a:buChar char="§"/>
            </a:pPr>
            <a:r>
              <a:rPr lang="en-US" altLang="en-US" dirty="0">
                <a:effectLst/>
                <a:ea typeface="ＭＳ Ｐゴシック" panose="020B0600070205080204" pitchFamily="34" charset="-128"/>
              </a:rPr>
              <a:t>This belief in the Resurrection has been confirmed and reiterated time and time again by the Catholic Church and other Christians.</a:t>
            </a:r>
          </a:p>
          <a:p>
            <a:pPr>
              <a:buFont typeface="Wingdings" pitchFamily="2" charset="2"/>
              <a:buChar char="§"/>
            </a:pPr>
            <a:r>
              <a:rPr lang="en-US" altLang="en-US" dirty="0">
                <a:effectLst/>
                <a:ea typeface="ＭＳ Ｐゴシック" panose="020B0600070205080204" pitchFamily="34" charset="-128"/>
              </a:rPr>
              <a:t>Christ’s rising from the dead gives Christians reason to believe that they too will experience an afterlife, and therefore, a reason to live out Christian values.</a:t>
            </a:r>
          </a:p>
          <a:p>
            <a:endParaRPr lang="en-US" altLang="en-US" b="1" dirty="0">
              <a:effectLst/>
              <a:ea typeface="ＭＳ Ｐゴシック" panose="020B0600070205080204" pitchFamily="34" charset="-128"/>
            </a:endParaRPr>
          </a:p>
        </p:txBody>
      </p:sp>
      <p:sp>
        <p:nvSpPr>
          <p:cNvPr id="4" name="Rectangle 2">
            <a:extLst>
              <a:ext uri="{FF2B5EF4-FFF2-40B4-BE49-F238E27FC236}">
                <a16:creationId xmlns:a16="http://schemas.microsoft.com/office/drawing/2014/main" id="{5CBA66DF-CE1A-0781-E9E1-78CC2EE932E0}"/>
              </a:ext>
            </a:extLst>
          </p:cNvPr>
          <p:cNvSpPr>
            <a:spLocks noGrp="1" noChangeArrowheads="1"/>
          </p:cNvSpPr>
          <p:nvPr>
            <p:ph type="title"/>
          </p:nvPr>
        </p:nvSpPr>
        <p:spPr>
          <a:xfrm>
            <a:off x="2133600" y="304800"/>
            <a:ext cx="8229600" cy="838200"/>
          </a:xfrm>
        </p:spPr>
        <p:txBody>
          <a:bodyPr/>
          <a:lstStyle/>
          <a:p>
            <a:pPr eaLnBrk="1" hangingPunct="1">
              <a:defRPr/>
            </a:pPr>
            <a:r>
              <a:rPr lang="en-US" sz="3600" b="1" dirty="0">
                <a:effectLst/>
              </a:rPr>
              <a:t>Why the Resurrection Matters</a:t>
            </a:r>
            <a:endParaRPr lang="en-US" sz="3600" b="1" dirty="0">
              <a:ea typeface="+mj-ea"/>
              <a:cs typeface="+mj-cs"/>
            </a:endParaRPr>
          </a:p>
        </p:txBody>
      </p:sp>
    </p:spTree>
    <p:extLst>
      <p:ext uri="{BB962C8B-B14F-4D97-AF65-F5344CB8AC3E}">
        <p14:creationId xmlns:p14="http://schemas.microsoft.com/office/powerpoint/2010/main" val="2199888510"/>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0DEBE7-C35E-B482-E56A-910554066DBB}"/>
              </a:ext>
            </a:extLst>
          </p:cNvPr>
          <p:cNvSpPr>
            <a:spLocks noGrp="1" noChangeArrowheads="1"/>
          </p:cNvSpPr>
          <p:nvPr>
            <p:ph idx="1"/>
          </p:nvPr>
        </p:nvSpPr>
        <p:spPr>
          <a:xfrm>
            <a:off x="609600" y="1066800"/>
            <a:ext cx="10972800" cy="5029200"/>
          </a:xfrm>
        </p:spPr>
        <p:txBody>
          <a:bodyPr anchor="ctr"/>
          <a:lstStyle/>
          <a:p>
            <a:pPr>
              <a:buFont typeface="Wingdings" pitchFamily="2" charset="2"/>
              <a:buChar char="§"/>
            </a:pPr>
            <a:r>
              <a:rPr lang="en-US" altLang="en-US" dirty="0">
                <a:effectLst/>
                <a:ea typeface="ＭＳ Ｐゴシック" panose="020B0600070205080204" pitchFamily="34" charset="-128"/>
              </a:rPr>
              <a:t>Neither God the Father, who offered his only begotten son, nor Jesus who sacrificed his very life, has held back anything to open the gate and give us the opportunity to enter the Kingdom of Heaven.</a:t>
            </a:r>
          </a:p>
          <a:p>
            <a:pPr>
              <a:buFont typeface="Wingdings" pitchFamily="2" charset="2"/>
              <a:buChar char="§"/>
            </a:pPr>
            <a:r>
              <a:rPr lang="en-US" altLang="en-US" dirty="0">
                <a:effectLst/>
                <a:ea typeface="ＭＳ Ｐゴシック" panose="020B0600070205080204" pitchFamily="34" charset="-128"/>
              </a:rPr>
              <a:t>Jesus offering of himself as a sacrifice is a perfect act of love.  </a:t>
            </a:r>
          </a:p>
          <a:p>
            <a:pPr>
              <a:buFont typeface="Wingdings" pitchFamily="2" charset="2"/>
              <a:buChar char="§"/>
            </a:pPr>
            <a:r>
              <a:rPr lang="en-US" altLang="en-US" dirty="0">
                <a:effectLst/>
                <a:ea typeface="ＭＳ Ｐゴシック" panose="020B0600070205080204" pitchFamily="34" charset="-128"/>
              </a:rPr>
              <a:t>His great sacrifice is also an example of how to love one another.  </a:t>
            </a:r>
          </a:p>
        </p:txBody>
      </p:sp>
      <p:sp>
        <p:nvSpPr>
          <p:cNvPr id="4" name="Rectangle 2">
            <a:extLst>
              <a:ext uri="{FF2B5EF4-FFF2-40B4-BE49-F238E27FC236}">
                <a16:creationId xmlns:a16="http://schemas.microsoft.com/office/drawing/2014/main" id="{BEF939A2-4498-107F-B8F9-667500762A51}"/>
              </a:ext>
            </a:extLst>
          </p:cNvPr>
          <p:cNvSpPr>
            <a:spLocks noGrp="1" noChangeArrowheads="1"/>
          </p:cNvSpPr>
          <p:nvPr>
            <p:ph type="title"/>
          </p:nvPr>
        </p:nvSpPr>
        <p:spPr>
          <a:xfrm>
            <a:off x="2133600" y="228600"/>
            <a:ext cx="8229600" cy="838200"/>
          </a:xfrm>
        </p:spPr>
        <p:txBody>
          <a:bodyPr/>
          <a:lstStyle/>
          <a:p>
            <a:pPr eaLnBrk="1" hangingPunct="1">
              <a:defRPr/>
            </a:pPr>
            <a:r>
              <a:rPr lang="en-US" sz="3600" b="1" dirty="0">
                <a:effectLst/>
              </a:rPr>
              <a:t>What the Resurrection Means</a:t>
            </a:r>
            <a:endParaRPr lang="en-US" sz="3600" b="1" dirty="0">
              <a:ea typeface="+mj-ea"/>
              <a:cs typeface="+mj-cs"/>
            </a:endParaRPr>
          </a:p>
        </p:txBody>
      </p:sp>
    </p:spTree>
    <p:extLst>
      <p:ext uri="{BB962C8B-B14F-4D97-AF65-F5344CB8AC3E}">
        <p14:creationId xmlns:p14="http://schemas.microsoft.com/office/powerpoint/2010/main" val="3548626851"/>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A0DEBE7-C35E-B482-E56A-910554066DBB}"/>
              </a:ext>
            </a:extLst>
          </p:cNvPr>
          <p:cNvSpPr>
            <a:spLocks noGrp="1" noChangeArrowheads="1"/>
          </p:cNvSpPr>
          <p:nvPr>
            <p:ph idx="1"/>
          </p:nvPr>
        </p:nvSpPr>
        <p:spPr>
          <a:xfrm>
            <a:off x="609600" y="1066800"/>
            <a:ext cx="10972800" cy="5029200"/>
          </a:xfrm>
        </p:spPr>
        <p:txBody>
          <a:bodyPr anchor="ctr"/>
          <a:lstStyle/>
          <a:p>
            <a:pPr>
              <a:buFont typeface="Wingdings" pitchFamily="2" charset="2"/>
              <a:buChar char="§"/>
            </a:pPr>
            <a:r>
              <a:rPr lang="en-US" altLang="en-US" dirty="0">
                <a:effectLst/>
                <a:ea typeface="ＭＳ Ｐゴシック" panose="020B0600070205080204" pitchFamily="34" charset="-128"/>
              </a:rPr>
              <a:t>The call to </a:t>
            </a:r>
            <a:r>
              <a:rPr lang="en-US" altLang="en-US" i="1" dirty="0">
                <a:effectLst/>
                <a:ea typeface="ＭＳ Ｐゴシック" panose="020B0600070205080204" pitchFamily="34" charset="-128"/>
              </a:rPr>
              <a:t>“love one another; even as I have loved you”</a:t>
            </a:r>
            <a:r>
              <a:rPr lang="en-US" altLang="en-US" dirty="0">
                <a:effectLst/>
                <a:ea typeface="ＭＳ Ｐゴシック" panose="020B0600070205080204" pitchFamily="34" charset="-128"/>
              </a:rPr>
              <a:t> has a radical meaning in light of the crucifixion. </a:t>
            </a:r>
          </a:p>
          <a:p>
            <a:pPr>
              <a:buFont typeface="Wingdings" pitchFamily="2" charset="2"/>
              <a:buChar char="§"/>
            </a:pPr>
            <a:r>
              <a:rPr lang="en-US" altLang="en-US" dirty="0">
                <a:effectLst/>
                <a:ea typeface="ＭＳ Ｐゴシック" panose="020B0600070205080204" pitchFamily="34" charset="-128"/>
              </a:rPr>
              <a:t>Because of it, love is equated with self-sacrifice, the idea of putting other’s needs before our own.  </a:t>
            </a:r>
          </a:p>
          <a:p>
            <a:pPr>
              <a:buFont typeface="Wingdings" pitchFamily="2" charset="2"/>
              <a:buChar char="§"/>
            </a:pPr>
            <a:r>
              <a:rPr lang="en-US" altLang="en-US" dirty="0">
                <a:effectLst/>
                <a:ea typeface="ＭＳ Ｐゴシック" panose="020B0600070205080204" pitchFamily="34" charset="-128"/>
              </a:rPr>
              <a:t>This shift in the definition of love changed the world.</a:t>
            </a:r>
          </a:p>
        </p:txBody>
      </p:sp>
      <p:sp>
        <p:nvSpPr>
          <p:cNvPr id="4" name="Rectangle 2">
            <a:extLst>
              <a:ext uri="{FF2B5EF4-FFF2-40B4-BE49-F238E27FC236}">
                <a16:creationId xmlns:a16="http://schemas.microsoft.com/office/drawing/2014/main" id="{BEF939A2-4498-107F-B8F9-667500762A51}"/>
              </a:ext>
            </a:extLst>
          </p:cNvPr>
          <p:cNvSpPr>
            <a:spLocks noGrp="1" noChangeArrowheads="1"/>
          </p:cNvSpPr>
          <p:nvPr>
            <p:ph type="title"/>
          </p:nvPr>
        </p:nvSpPr>
        <p:spPr>
          <a:xfrm>
            <a:off x="2133600" y="228600"/>
            <a:ext cx="8229600" cy="838200"/>
          </a:xfrm>
        </p:spPr>
        <p:txBody>
          <a:bodyPr/>
          <a:lstStyle/>
          <a:p>
            <a:pPr eaLnBrk="1" hangingPunct="1">
              <a:defRPr/>
            </a:pPr>
            <a:r>
              <a:rPr lang="en-US" sz="3600" b="1" dirty="0">
                <a:effectLst/>
              </a:rPr>
              <a:t>What the Resurrection Means</a:t>
            </a:r>
            <a:endParaRPr lang="en-US" sz="3600" b="1" dirty="0">
              <a:ea typeface="+mj-ea"/>
              <a:cs typeface="+mj-cs"/>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0CC168-848C-388E-EA13-B05D9E3E5DDC}"/>
              </a:ext>
            </a:extLst>
          </p:cNvPr>
          <p:cNvSpPr>
            <a:spLocks noGrp="1"/>
          </p:cNvSpPr>
          <p:nvPr>
            <p:ph type="title"/>
          </p:nvPr>
        </p:nvSpPr>
        <p:spPr>
          <a:xfrm>
            <a:off x="1752600" y="1295400"/>
            <a:ext cx="8686800" cy="4419600"/>
          </a:xfrm>
        </p:spPr>
        <p:txBody>
          <a:bodyPr/>
          <a:lstStyle/>
          <a:p>
            <a:pPr>
              <a:defRPr/>
            </a:pPr>
            <a:r>
              <a:rPr lang="en-US" sz="6600" b="1" dirty="0"/>
              <a:t>Questions and Discussion</a:t>
            </a:r>
            <a:br>
              <a:rPr lang="en-US" sz="5400" b="1" dirty="0"/>
            </a:br>
            <a:endParaRPr lang="en-US" b="1" dirty="0"/>
          </a:p>
        </p:txBody>
      </p:sp>
    </p:spTree>
  </p:cSld>
  <p:clrMapOvr>
    <a:masterClrMapping/>
  </p:clrMapOvr>
  <p:transition spd="slow">
    <p:zoom/>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Content Placeholder 2">
            <a:extLst>
              <a:ext uri="{FF2B5EF4-FFF2-40B4-BE49-F238E27FC236}">
                <a16:creationId xmlns:a16="http://schemas.microsoft.com/office/drawing/2014/main" id="{11F22F94-7808-33E0-9A3B-3D838B71C681}"/>
              </a:ext>
            </a:extLst>
          </p:cNvPr>
          <p:cNvSpPr>
            <a:spLocks noGrp="1" noChangeArrowheads="1"/>
          </p:cNvSpPr>
          <p:nvPr>
            <p:ph idx="1"/>
          </p:nvPr>
        </p:nvSpPr>
        <p:spPr>
          <a:xfrm>
            <a:off x="609600" y="914400"/>
            <a:ext cx="11049000" cy="5867400"/>
          </a:xfrm>
        </p:spPr>
        <p:txBody>
          <a:bodyPr/>
          <a:lstStyle/>
          <a:p>
            <a:r>
              <a:rPr lang="en-US" altLang="en-US" sz="2400" b="1" dirty="0">
                <a:effectLst/>
                <a:ea typeface="ＭＳ Ｐゴシック" panose="020B0600070205080204" pitchFamily="34" charset="-128"/>
              </a:rPr>
              <a:t>Sunday, April 2</a:t>
            </a:r>
            <a:r>
              <a:rPr lang="en-US" altLang="en-US" sz="2400" b="1" baseline="30000" dirty="0">
                <a:effectLst/>
                <a:ea typeface="ＭＳ Ｐゴシック" panose="020B0600070205080204" pitchFamily="34" charset="-128"/>
              </a:rPr>
              <a:t>nd</a:t>
            </a:r>
            <a:r>
              <a:rPr lang="en-US" altLang="en-US" sz="2400" b="1" dirty="0">
                <a:effectLst/>
                <a:ea typeface="ＭＳ Ｐゴシック" panose="020B0600070205080204" pitchFamily="34" charset="-128"/>
              </a:rPr>
              <a:t>  </a:t>
            </a:r>
          </a:p>
          <a:p>
            <a:pPr lvl="1"/>
            <a:r>
              <a:rPr lang="en-US" altLang="en-US" sz="2000" dirty="0">
                <a:effectLst/>
                <a:ea typeface="ＭＳ Ｐゴシック" panose="020B0600070205080204" pitchFamily="34" charset="-128"/>
              </a:rPr>
              <a:t>Palm Sunday</a:t>
            </a:r>
          </a:p>
          <a:p>
            <a:r>
              <a:rPr lang="en-US" altLang="en-US" sz="2400" b="1" dirty="0">
                <a:effectLst/>
                <a:ea typeface="ＭＳ Ｐゴシック" panose="020B0600070205080204" pitchFamily="34" charset="-128"/>
              </a:rPr>
              <a:t>Holy Thursday, April 6</a:t>
            </a:r>
            <a:r>
              <a:rPr lang="en-US" altLang="en-US" sz="2400" b="1" baseline="30000" dirty="0">
                <a:effectLst/>
                <a:ea typeface="ＭＳ Ｐゴシック" panose="020B0600070205080204" pitchFamily="34" charset="-128"/>
              </a:rPr>
              <a:t>th</a:t>
            </a:r>
            <a:r>
              <a:rPr lang="en-US" altLang="en-US" sz="2400" b="1" dirty="0">
                <a:effectLst/>
                <a:ea typeface="ＭＳ Ｐゴシック" panose="020B0600070205080204" pitchFamily="34" charset="-128"/>
              </a:rPr>
              <a:t>  </a:t>
            </a:r>
            <a:endParaRPr lang="en-US" altLang="en-US" sz="2000" b="1" dirty="0">
              <a:effectLst/>
              <a:ea typeface="ＭＳ Ｐゴシック" panose="020B0600070205080204" pitchFamily="34" charset="-128"/>
            </a:endParaRPr>
          </a:p>
          <a:p>
            <a:pPr lvl="1"/>
            <a:r>
              <a:rPr lang="en-US" altLang="en-US" sz="2000" dirty="0">
                <a:effectLst/>
                <a:ea typeface="ＭＳ Ｐゴシック" panose="020B0600070205080204" pitchFamily="34" charset="-128"/>
              </a:rPr>
              <a:t>7:00 PM:  Mass of the Lord’s Supper</a:t>
            </a:r>
          </a:p>
          <a:p>
            <a:pPr lvl="2"/>
            <a:r>
              <a:rPr lang="en-US" altLang="en-US" sz="1600" dirty="0">
                <a:effectLst/>
                <a:ea typeface="ＭＳ Ｐゴシック" panose="020B0600070205080204" pitchFamily="34" charset="-128"/>
              </a:rPr>
              <a:t>Need volunteers for the washing of feet ritual, presentation of the oils and presentation of the offertory gifts.</a:t>
            </a:r>
          </a:p>
          <a:p>
            <a:r>
              <a:rPr lang="en-US" altLang="en-US" sz="2400" b="1" dirty="0">
                <a:effectLst/>
                <a:ea typeface="ＭＳ Ｐゴシック" panose="020B0600070205080204" pitchFamily="34" charset="-128"/>
              </a:rPr>
              <a:t>Good Friday, April 7</a:t>
            </a:r>
            <a:r>
              <a:rPr lang="en-US" altLang="en-US" sz="2400" b="1" baseline="30000" dirty="0">
                <a:effectLst/>
                <a:ea typeface="ＭＳ Ｐゴシック" panose="020B0600070205080204" pitchFamily="34" charset="-128"/>
              </a:rPr>
              <a:t>th</a:t>
            </a:r>
            <a:r>
              <a:rPr lang="en-US" altLang="en-US" sz="2400" b="1" dirty="0">
                <a:effectLst/>
                <a:ea typeface="ＭＳ Ｐゴシック" panose="020B0600070205080204" pitchFamily="34" charset="-128"/>
              </a:rPr>
              <a:t>  </a:t>
            </a:r>
          </a:p>
          <a:p>
            <a:pPr lvl="1"/>
            <a:r>
              <a:rPr lang="en-US" altLang="en-US" sz="2000" dirty="0">
                <a:effectLst/>
                <a:ea typeface="ＭＳ Ｐゴシック" panose="020B0600070205080204" pitchFamily="34" charset="-128"/>
              </a:rPr>
              <a:t>2:00 PM:  Live Stations of the Cross with Holy Spirit Youth</a:t>
            </a:r>
          </a:p>
          <a:p>
            <a:pPr lvl="1"/>
            <a:r>
              <a:rPr lang="en-US" altLang="en-US" sz="2000" dirty="0">
                <a:effectLst/>
                <a:ea typeface="ＭＳ Ｐゴシック" panose="020B0600070205080204" pitchFamily="34" charset="-128"/>
              </a:rPr>
              <a:t>2:45 PM:  Chaplet of Divine Mercy</a:t>
            </a:r>
          </a:p>
          <a:p>
            <a:pPr lvl="1"/>
            <a:r>
              <a:rPr lang="en-US" altLang="en-US" sz="2000" dirty="0">
                <a:effectLst/>
                <a:ea typeface="ＭＳ Ｐゴシック" panose="020B0600070205080204" pitchFamily="34" charset="-128"/>
              </a:rPr>
              <a:t>3:00 PM:  Reading of the Passion, Holy Communion and Veneration of the Cross</a:t>
            </a:r>
          </a:p>
          <a:p>
            <a:r>
              <a:rPr lang="en-US" altLang="en-US" sz="2400" b="1" dirty="0">
                <a:effectLst/>
                <a:ea typeface="ＭＳ Ｐゴシック" panose="020B0600070205080204" pitchFamily="34" charset="-128"/>
              </a:rPr>
              <a:t>Holy Saturday, April 8</a:t>
            </a:r>
            <a:r>
              <a:rPr lang="en-US" altLang="en-US" sz="2400" b="1" baseline="30000" dirty="0">
                <a:effectLst/>
                <a:ea typeface="ＭＳ Ｐゴシック" panose="020B0600070205080204" pitchFamily="34" charset="-128"/>
              </a:rPr>
              <a:t>th</a:t>
            </a:r>
            <a:r>
              <a:rPr lang="en-US" altLang="en-US" sz="2400" b="1" dirty="0">
                <a:effectLst/>
                <a:ea typeface="ＭＳ Ｐゴシック" panose="020B0600070205080204" pitchFamily="34" charset="-128"/>
              </a:rPr>
              <a:t> </a:t>
            </a:r>
          </a:p>
          <a:p>
            <a:pPr lvl="1"/>
            <a:r>
              <a:rPr lang="en-US" altLang="en-US" sz="2000" dirty="0">
                <a:effectLst/>
                <a:ea typeface="ＭＳ Ｐゴシック" panose="020B0600070205080204" pitchFamily="34" charset="-128"/>
              </a:rPr>
              <a:t>Easter Vigil practice at 10:00 AM in the Church.  </a:t>
            </a:r>
          </a:p>
          <a:p>
            <a:pPr lvl="2"/>
            <a:r>
              <a:rPr lang="en-US" altLang="en-US" sz="1600" dirty="0">
                <a:effectLst/>
                <a:ea typeface="ＭＳ Ｐゴシック" panose="020B0600070205080204" pitchFamily="34" charset="-128"/>
              </a:rPr>
              <a:t>Everyone and their Sponsors must be present.</a:t>
            </a:r>
          </a:p>
          <a:p>
            <a:pPr lvl="1"/>
            <a:r>
              <a:rPr lang="en-US" altLang="en-US" sz="2000" dirty="0">
                <a:effectLst/>
                <a:ea typeface="ＭＳ Ｐゴシック" panose="020B0600070205080204" pitchFamily="34" charset="-128"/>
              </a:rPr>
              <a:t>Easter Vigil at 8:30 PM.  Will last approximately 3 hours.</a:t>
            </a:r>
          </a:p>
          <a:p>
            <a:pPr lvl="2"/>
            <a:r>
              <a:rPr lang="en-US" altLang="en-US" sz="1600" dirty="0">
                <a:effectLst/>
                <a:ea typeface="ＭＳ Ｐゴシック" panose="020B0600070205080204" pitchFamily="34" charset="-128"/>
              </a:rPr>
              <a:t>Arrive at Church at least 15 minutes early!</a:t>
            </a:r>
          </a:p>
          <a:p>
            <a:pPr lvl="2"/>
            <a:r>
              <a:rPr lang="en-US" altLang="en-US" sz="1600" dirty="0">
                <a:effectLst/>
                <a:ea typeface="ＭＳ Ｐゴシック" panose="020B0600070205080204" pitchFamily="34" charset="-128"/>
              </a:rPr>
              <a:t>Seating arrangements – We need to know how many family members will be attending.  They can sit with you and your sponsor in the reserved pews.</a:t>
            </a:r>
          </a:p>
        </p:txBody>
      </p:sp>
      <p:sp>
        <p:nvSpPr>
          <p:cNvPr id="4" name="Rectangle 2">
            <a:extLst>
              <a:ext uri="{FF2B5EF4-FFF2-40B4-BE49-F238E27FC236}">
                <a16:creationId xmlns:a16="http://schemas.microsoft.com/office/drawing/2014/main" id="{770D6212-FCA6-2253-B196-412DCD7259CB}"/>
              </a:ext>
            </a:extLst>
          </p:cNvPr>
          <p:cNvSpPr>
            <a:spLocks noGrp="1" noChangeArrowheads="1"/>
          </p:cNvSpPr>
          <p:nvPr>
            <p:ph type="title"/>
          </p:nvPr>
        </p:nvSpPr>
        <p:spPr>
          <a:xfrm>
            <a:off x="2105025" y="76200"/>
            <a:ext cx="8229600" cy="609600"/>
          </a:xfrm>
        </p:spPr>
        <p:txBody>
          <a:bodyPr/>
          <a:lstStyle/>
          <a:p>
            <a:pPr eaLnBrk="1" hangingPunct="1">
              <a:defRPr/>
            </a:pPr>
            <a:r>
              <a:rPr lang="en-US" sz="3600" b="1" dirty="0">
                <a:ea typeface="+mj-ea"/>
                <a:cs typeface="+mj-cs"/>
              </a:rPr>
              <a:t>Holy Week Schedule</a:t>
            </a:r>
          </a:p>
        </p:txBody>
      </p:sp>
    </p:spTree>
  </p:cSld>
  <p:clrMapOvr>
    <a:masterClrMapping/>
  </p:clrMapOvr>
  <p:transition spd="slow">
    <p:zoom/>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372DDC-5E3E-B81B-DB67-6791596B799A}"/>
              </a:ext>
            </a:extLst>
          </p:cNvPr>
          <p:cNvSpPr>
            <a:spLocks noGrp="1"/>
          </p:cNvSpPr>
          <p:nvPr>
            <p:ph type="title"/>
          </p:nvPr>
        </p:nvSpPr>
        <p:spPr>
          <a:xfrm>
            <a:off x="1752600" y="76200"/>
            <a:ext cx="8686800" cy="2133600"/>
          </a:xfrm>
        </p:spPr>
        <p:txBody>
          <a:bodyPr/>
          <a:lstStyle/>
          <a:p>
            <a:pPr>
              <a:defRPr/>
            </a:pPr>
            <a:r>
              <a:rPr lang="en-US" sz="6000" b="1" dirty="0"/>
              <a:t>No Class on April 9</a:t>
            </a:r>
            <a:r>
              <a:rPr lang="en-US" sz="6000" b="1" baseline="30000" dirty="0"/>
              <a:t>th</a:t>
            </a:r>
            <a:r>
              <a:rPr lang="en-US" sz="6000" b="1" dirty="0"/>
              <a:t> </a:t>
            </a:r>
            <a:br>
              <a:rPr lang="en-US" sz="6000" b="1" dirty="0"/>
            </a:br>
            <a:r>
              <a:rPr lang="en-US" sz="6000" b="1" dirty="0"/>
              <a:t>Easter Sunday</a:t>
            </a:r>
            <a:endParaRPr lang="en-US" sz="4000" b="1" dirty="0"/>
          </a:p>
        </p:txBody>
      </p:sp>
      <p:pic>
        <p:nvPicPr>
          <p:cNvPr id="27651" name="Picture 2" descr="18,524 Easter Sunday Stock Photos, Pictures &amp; Royalty-Free Images - iStock">
            <a:extLst>
              <a:ext uri="{FF2B5EF4-FFF2-40B4-BE49-F238E27FC236}">
                <a16:creationId xmlns:a16="http://schemas.microsoft.com/office/drawing/2014/main" id="{81BDB21A-86D3-D0A0-FB5A-8B42377F091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11326" y="2490788"/>
            <a:ext cx="8804275" cy="421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Content Placeholder 2">
            <a:extLst>
              <a:ext uri="{FF2B5EF4-FFF2-40B4-BE49-F238E27FC236}">
                <a16:creationId xmlns:a16="http://schemas.microsoft.com/office/drawing/2014/main" id="{0FC03C36-D5FB-62ED-FA11-2AA4A63DDB65}"/>
              </a:ext>
            </a:extLst>
          </p:cNvPr>
          <p:cNvSpPr>
            <a:spLocks noGrp="1"/>
          </p:cNvSpPr>
          <p:nvPr>
            <p:ph idx="1"/>
          </p:nvPr>
        </p:nvSpPr>
        <p:spPr>
          <a:xfrm>
            <a:off x="1905000" y="76200"/>
            <a:ext cx="8382000" cy="1371600"/>
          </a:xfrm>
        </p:spPr>
        <p:txBody>
          <a:bodyPr/>
          <a:lstStyle/>
          <a:p>
            <a:pPr marL="0" indent="0" algn="ctr">
              <a:buNone/>
              <a:defRPr/>
            </a:pPr>
            <a:r>
              <a:rPr lang="en-US" sz="4000" b="1" dirty="0"/>
              <a:t>Opening Scripture</a:t>
            </a:r>
            <a:endParaRPr lang="en-US" altLang="en-US" sz="4000" b="1" dirty="0">
              <a:effectLst/>
              <a:ea typeface="ＭＳ Ｐゴシック" panose="020B0600070205080204" pitchFamily="34" charset="-128"/>
            </a:endParaRPr>
          </a:p>
          <a:p>
            <a:pPr marL="0" indent="0" algn="ctr">
              <a:buNone/>
              <a:defRPr/>
            </a:pPr>
            <a:r>
              <a:rPr lang="en-US" altLang="en-US" sz="4000" b="1" dirty="0">
                <a:effectLst/>
                <a:ea typeface="ＭＳ Ｐゴシック" panose="020B0600070205080204" pitchFamily="34" charset="-128"/>
              </a:rPr>
              <a:t>John 13:1-15</a:t>
            </a:r>
          </a:p>
        </p:txBody>
      </p:sp>
      <p:pic>
        <p:nvPicPr>
          <p:cNvPr id="7171" name="Picture 4" descr="jesus-washing-apostles-feet-1 - Take the City">
            <a:extLst>
              <a:ext uri="{FF2B5EF4-FFF2-40B4-BE49-F238E27FC236}">
                <a16:creationId xmlns:a16="http://schemas.microsoft.com/office/drawing/2014/main" id="{D990C775-BEF6-34D9-5197-99473866A7E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0" y="1843088"/>
            <a:ext cx="9144000" cy="4710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Content Placeholder 2">
            <a:extLst>
              <a:ext uri="{FF2B5EF4-FFF2-40B4-BE49-F238E27FC236}">
                <a16:creationId xmlns:a16="http://schemas.microsoft.com/office/drawing/2014/main" id="{6D716B2A-DF2F-4002-4F4B-C74090A04C4B}"/>
              </a:ext>
            </a:extLst>
          </p:cNvPr>
          <p:cNvSpPr>
            <a:spLocks noGrp="1" noChangeArrowheads="1"/>
          </p:cNvSpPr>
          <p:nvPr>
            <p:ph idx="1"/>
          </p:nvPr>
        </p:nvSpPr>
        <p:spPr>
          <a:xfrm>
            <a:off x="609600" y="1143000"/>
            <a:ext cx="10972800" cy="5410200"/>
          </a:xfrm>
        </p:spPr>
        <p:txBody>
          <a:bodyPr/>
          <a:lstStyle/>
          <a:p>
            <a:pPr marL="0" indent="0" algn="ctr">
              <a:buNone/>
            </a:pPr>
            <a:r>
              <a:rPr lang="en-US" altLang="en-US" sz="2800" b="1" dirty="0">
                <a:effectLst/>
                <a:ea typeface="ＭＳ Ｐゴシック" panose="020B0600070205080204" pitchFamily="34" charset="-128"/>
              </a:rPr>
              <a:t>Good and gracious Lord,</a:t>
            </a:r>
          </a:p>
          <a:p>
            <a:pPr marL="0" indent="0" algn="ctr">
              <a:buNone/>
            </a:pPr>
            <a:r>
              <a:rPr lang="en-US" altLang="en-US" sz="2800" b="1" dirty="0">
                <a:effectLst/>
                <a:ea typeface="ＭＳ Ｐゴシック" panose="020B0600070205080204" pitchFamily="34" charset="-128"/>
              </a:rPr>
              <a:t>We love you.  We praise you.  We adore you.</a:t>
            </a:r>
          </a:p>
          <a:p>
            <a:pPr marL="0" indent="0" algn="ctr">
              <a:buNone/>
            </a:pPr>
            <a:r>
              <a:rPr lang="en-US" altLang="en-US" sz="2800" b="1" dirty="0">
                <a:effectLst/>
                <a:ea typeface="ＭＳ Ｐゴシック" panose="020B0600070205080204" pitchFamily="34" charset="-128"/>
              </a:rPr>
              <a:t>You have led each one of us along the faith journey that leads to you, and now we entrust ourselves fully to your rich love and the graces we will receive this week.</a:t>
            </a:r>
          </a:p>
          <a:p>
            <a:pPr marL="0" indent="0" algn="ctr">
              <a:buNone/>
            </a:pPr>
            <a:r>
              <a:rPr lang="en-US" altLang="en-US" sz="2800" b="1" dirty="0">
                <a:effectLst/>
                <a:ea typeface="ＭＳ Ｐゴシック" panose="020B0600070205080204" pitchFamily="34" charset="-128"/>
              </a:rPr>
              <a:t>You are Lord and Creator, the one who formed each life in this room.  Shine your love upon us so that we may know you more deeply and more personally than we have ever known.  Continue to bless us in our journey towards you.  Amen! </a:t>
            </a:r>
          </a:p>
        </p:txBody>
      </p:sp>
      <p:sp>
        <p:nvSpPr>
          <p:cNvPr id="4" name="Rectangle 2">
            <a:extLst>
              <a:ext uri="{FF2B5EF4-FFF2-40B4-BE49-F238E27FC236}">
                <a16:creationId xmlns:a16="http://schemas.microsoft.com/office/drawing/2014/main" id="{67EC956F-F5F3-A5B1-1724-6082CB2961FB}"/>
              </a:ext>
            </a:extLst>
          </p:cNvPr>
          <p:cNvSpPr>
            <a:spLocks noGrp="1" noChangeArrowheads="1"/>
          </p:cNvSpPr>
          <p:nvPr>
            <p:ph type="title"/>
          </p:nvPr>
        </p:nvSpPr>
        <p:spPr>
          <a:xfrm>
            <a:off x="2133600" y="228600"/>
            <a:ext cx="8229600" cy="700088"/>
          </a:xfrm>
        </p:spPr>
        <p:txBody>
          <a:bodyPr/>
          <a:lstStyle/>
          <a:p>
            <a:pPr eaLnBrk="1" hangingPunct="1">
              <a:defRPr/>
            </a:pPr>
            <a:r>
              <a:rPr lang="en-US" sz="3600" b="1" dirty="0">
                <a:ea typeface="+mj-ea"/>
                <a:cs typeface="+mj-cs"/>
              </a:rPr>
              <a:t>Closing Prayer</a:t>
            </a:r>
          </a:p>
        </p:txBody>
      </p:sp>
    </p:spTree>
  </p:cSld>
  <p:clrMapOvr>
    <a:masterClrMapping/>
  </p:clrMapOvr>
  <p:transition spd="slow">
    <p:zoom/>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518E2F-9F2A-6573-20A5-5C700578231F}"/>
              </a:ext>
            </a:extLst>
          </p:cNvPr>
          <p:cNvSpPr>
            <a:spLocks noGrp="1" noChangeArrowheads="1"/>
          </p:cNvSpPr>
          <p:nvPr>
            <p:ph idx="1"/>
          </p:nvPr>
        </p:nvSpPr>
        <p:spPr>
          <a:xfrm>
            <a:off x="609600" y="1143000"/>
            <a:ext cx="10972800" cy="4191000"/>
          </a:xfrm>
        </p:spPr>
        <p:txBody>
          <a:bodyPr anchor="ctr"/>
          <a:lstStyle/>
          <a:p>
            <a:pPr marL="0" indent="0">
              <a:buNone/>
            </a:pPr>
            <a:r>
              <a:rPr lang="en-US" altLang="en-US" b="1" dirty="0">
                <a:effectLst/>
                <a:ea typeface="ＭＳ Ｐゴシック" panose="020B0600070205080204" pitchFamily="34" charset="-128"/>
              </a:rPr>
              <a:t>Holy Week:  </a:t>
            </a:r>
            <a:r>
              <a:rPr lang="en-US" altLang="en-US" dirty="0">
                <a:effectLst/>
                <a:ea typeface="ＭＳ Ｐゴシック" panose="020B0600070205080204" pitchFamily="34" charset="-128"/>
              </a:rPr>
              <a:t>The week preceding Easter, beginning with Palm (Passion) Sunday, called the “Great Week” in the liturgies of the Eastern Churches.  It marks the Church’s annual celebration of the events of Christ’s Passion, death, and Resurrection, culminating in the Paschal Mystery.  (CCC Index)</a:t>
            </a:r>
          </a:p>
        </p:txBody>
      </p:sp>
      <p:sp>
        <p:nvSpPr>
          <p:cNvPr id="4" name="Rectangle 2">
            <a:extLst>
              <a:ext uri="{FF2B5EF4-FFF2-40B4-BE49-F238E27FC236}">
                <a16:creationId xmlns:a16="http://schemas.microsoft.com/office/drawing/2014/main" id="{C503290A-292E-D303-D8D4-5D474CFF8F78}"/>
              </a:ext>
            </a:extLst>
          </p:cNvPr>
          <p:cNvSpPr>
            <a:spLocks noGrp="1" noChangeArrowheads="1"/>
          </p:cNvSpPr>
          <p:nvPr>
            <p:ph type="title"/>
          </p:nvPr>
        </p:nvSpPr>
        <p:spPr>
          <a:xfrm>
            <a:off x="2133600" y="304800"/>
            <a:ext cx="8229600" cy="700088"/>
          </a:xfrm>
        </p:spPr>
        <p:txBody>
          <a:bodyPr/>
          <a:lstStyle/>
          <a:p>
            <a:pPr eaLnBrk="1" hangingPunct="1">
              <a:defRPr/>
            </a:pPr>
            <a:br>
              <a:rPr lang="en-US" sz="3600" b="1" dirty="0">
                <a:ea typeface="+mj-ea"/>
                <a:cs typeface="+mj-cs"/>
              </a:rPr>
            </a:br>
            <a:r>
              <a:rPr lang="en-US" sz="3200" b="1" dirty="0">
                <a:ea typeface="+mj-ea"/>
                <a:cs typeface="+mj-cs"/>
              </a:rPr>
              <a:t>The Catechism of the Catholic Church</a:t>
            </a:r>
            <a:br>
              <a:rPr lang="en-US" sz="3600" b="1" dirty="0">
                <a:ea typeface="+mj-ea"/>
                <a:cs typeface="+mj-cs"/>
              </a:rPr>
            </a:br>
            <a:endParaRPr lang="en-US" sz="3600" b="1" dirty="0">
              <a:ea typeface="+mj-ea"/>
              <a:cs typeface="+mj-cs"/>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8518E2F-9F2A-6573-20A5-5C700578231F}"/>
              </a:ext>
            </a:extLst>
          </p:cNvPr>
          <p:cNvSpPr>
            <a:spLocks noGrp="1" noChangeArrowheads="1"/>
          </p:cNvSpPr>
          <p:nvPr>
            <p:ph idx="1"/>
          </p:nvPr>
        </p:nvSpPr>
        <p:spPr>
          <a:xfrm>
            <a:off x="609600" y="1029115"/>
            <a:ext cx="10972800" cy="4762085"/>
          </a:xfrm>
        </p:spPr>
        <p:txBody>
          <a:bodyPr anchor="ctr"/>
          <a:lstStyle/>
          <a:p>
            <a:pPr marL="0" indent="0">
              <a:buNone/>
            </a:pPr>
            <a:r>
              <a:rPr lang="en-US" altLang="en-US" dirty="0">
                <a:effectLst/>
                <a:ea typeface="ＭＳ Ｐゴシック" panose="020B0600070205080204" pitchFamily="34" charset="-128"/>
              </a:rPr>
              <a:t>…</a:t>
            </a:r>
            <a:r>
              <a:rPr lang="en-US" altLang="en-US" i="1" dirty="0">
                <a:effectLst/>
                <a:ea typeface="ＭＳ Ｐゴシック" panose="020B0600070205080204" pitchFamily="34" charset="-128"/>
              </a:rPr>
              <a:t>Easter</a:t>
            </a:r>
            <a:r>
              <a:rPr lang="en-US" altLang="en-US" dirty="0">
                <a:effectLst/>
                <a:ea typeface="ＭＳ Ｐゴシック" panose="020B0600070205080204" pitchFamily="34" charset="-128"/>
              </a:rPr>
              <a:t> is not simply one feast among others, but the “Feast of feasts,” the “Solemnity of solemnities,” just as the Eucharist is the “Sacrament of sacraments” (the Great Sacrament).  St. Athanasius calls Easter “the Great Sunday” and the Eastern Churches call Holy Week “the Great Week.”  The mystery of the Resurrection, in which Christ crushed death, permeates with its powerful energy our old time, until all is subjected to him.  (CCC 1169)</a:t>
            </a:r>
          </a:p>
        </p:txBody>
      </p:sp>
      <p:sp>
        <p:nvSpPr>
          <p:cNvPr id="4" name="Rectangle 2">
            <a:extLst>
              <a:ext uri="{FF2B5EF4-FFF2-40B4-BE49-F238E27FC236}">
                <a16:creationId xmlns:a16="http://schemas.microsoft.com/office/drawing/2014/main" id="{C503290A-292E-D303-D8D4-5D474CFF8F78}"/>
              </a:ext>
            </a:extLst>
          </p:cNvPr>
          <p:cNvSpPr>
            <a:spLocks noGrp="1" noChangeArrowheads="1"/>
          </p:cNvSpPr>
          <p:nvPr>
            <p:ph type="title"/>
          </p:nvPr>
        </p:nvSpPr>
        <p:spPr>
          <a:xfrm>
            <a:off x="2133600" y="304800"/>
            <a:ext cx="8229600" cy="700088"/>
          </a:xfrm>
        </p:spPr>
        <p:txBody>
          <a:bodyPr/>
          <a:lstStyle/>
          <a:p>
            <a:pPr eaLnBrk="1" hangingPunct="1">
              <a:defRPr/>
            </a:pPr>
            <a:br>
              <a:rPr lang="en-US" sz="3600" b="1" dirty="0">
                <a:ea typeface="+mj-ea"/>
                <a:cs typeface="+mj-cs"/>
              </a:rPr>
            </a:br>
            <a:r>
              <a:rPr lang="en-US" sz="3200" b="1" dirty="0">
                <a:ea typeface="+mj-ea"/>
                <a:cs typeface="+mj-cs"/>
              </a:rPr>
              <a:t>The Catechism of the Catholic Church</a:t>
            </a:r>
            <a:br>
              <a:rPr lang="en-US" sz="3600" b="1" dirty="0">
                <a:ea typeface="+mj-ea"/>
                <a:cs typeface="+mj-cs"/>
              </a:rPr>
            </a:br>
            <a:endParaRPr lang="en-US" sz="3600" b="1" dirty="0">
              <a:ea typeface="+mj-ea"/>
              <a:cs typeface="+mj-cs"/>
            </a:endParaRPr>
          </a:p>
        </p:txBody>
      </p:sp>
    </p:spTree>
    <p:extLst>
      <p:ext uri="{BB962C8B-B14F-4D97-AF65-F5344CB8AC3E}">
        <p14:creationId xmlns:p14="http://schemas.microsoft.com/office/powerpoint/2010/main" val="1946966552"/>
      </p:ext>
    </p:extLst>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a:extLst>
              <a:ext uri="{FF2B5EF4-FFF2-40B4-BE49-F238E27FC236}">
                <a16:creationId xmlns:a16="http://schemas.microsoft.com/office/drawing/2014/main" id="{D6957B8B-341D-DB4B-CEE3-E1B50A4361FD}"/>
              </a:ext>
            </a:extLst>
          </p:cNvPr>
          <p:cNvSpPr>
            <a:spLocks noGrp="1" noChangeArrowheads="1"/>
          </p:cNvSpPr>
          <p:nvPr>
            <p:ph type="title"/>
          </p:nvPr>
        </p:nvSpPr>
        <p:spPr>
          <a:xfrm>
            <a:off x="1981200" y="304800"/>
            <a:ext cx="8229600" cy="6400800"/>
          </a:xfrm>
        </p:spPr>
        <p:txBody>
          <a:bodyPr/>
          <a:lstStyle/>
          <a:p>
            <a:pPr eaLnBrk="1" hangingPunct="1">
              <a:defRPr/>
            </a:pPr>
            <a:r>
              <a:rPr lang="en-US" sz="6000" b="1" dirty="0">
                <a:ea typeface="+mj-ea"/>
                <a:cs typeface="+mj-cs"/>
              </a:rPr>
              <a:t>Symbolon Video</a:t>
            </a:r>
            <a:br>
              <a:rPr lang="en-US" sz="6000" b="1" dirty="0">
                <a:ea typeface="+mj-ea"/>
                <a:cs typeface="+mj-cs"/>
              </a:rPr>
            </a:br>
            <a:br>
              <a:rPr lang="en-US" sz="6000" b="1" dirty="0">
                <a:ea typeface="+mj-ea"/>
                <a:cs typeface="+mj-cs"/>
              </a:rPr>
            </a:br>
            <a:r>
              <a:rPr lang="en-US" sz="6000" b="1" dirty="0">
                <a:ea typeface="+mj-ea"/>
                <a:cs typeface="+mj-cs"/>
              </a:rPr>
              <a:t>The Paschal Mystery</a:t>
            </a:r>
            <a:br>
              <a:rPr lang="en-US" sz="6000" b="1" dirty="0">
                <a:ea typeface="+mj-ea"/>
                <a:cs typeface="+mj-cs"/>
              </a:rPr>
            </a:br>
            <a:r>
              <a:rPr lang="en-US" sz="3600" b="1" dirty="0">
                <a:ea typeface="+mj-ea"/>
                <a:cs typeface="+mj-cs"/>
              </a:rPr>
              <a:t>The Mystery of Christ’s Death and Resurrection</a:t>
            </a:r>
            <a:br>
              <a:rPr lang="en-US" sz="6000" b="1" dirty="0">
                <a:ea typeface="+mj-ea"/>
                <a:cs typeface="+mj-cs"/>
              </a:rPr>
            </a:br>
            <a:endParaRPr lang="en-US" sz="6000" b="1" dirty="0">
              <a:ea typeface="+mj-ea"/>
              <a:cs typeface="+mj-cs"/>
            </a:endParaRPr>
          </a:p>
        </p:txBody>
      </p:sp>
    </p:spTree>
  </p:cSld>
  <p:clrMapOvr>
    <a:masterClrMapping/>
  </p:clrMapOvr>
  <p:transition spd="slow">
    <p:zoom/>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Picture 2">
            <a:extLst>
              <a:ext uri="{FF2B5EF4-FFF2-40B4-BE49-F238E27FC236}">
                <a16:creationId xmlns:a16="http://schemas.microsoft.com/office/drawing/2014/main" id="{1D759D0B-9044-2358-78AD-9B9A56C581E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21014" y="0"/>
            <a:ext cx="614997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p:zoom/>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253E749-D0D9-C20F-887C-FF7447E964D4}"/>
              </a:ext>
            </a:extLst>
          </p:cNvPr>
          <p:cNvSpPr>
            <a:spLocks noGrp="1" noChangeArrowheads="1"/>
          </p:cNvSpPr>
          <p:nvPr>
            <p:ph idx="1"/>
          </p:nvPr>
        </p:nvSpPr>
        <p:spPr>
          <a:xfrm>
            <a:off x="609600" y="1219200"/>
            <a:ext cx="10972800" cy="5105400"/>
          </a:xfrm>
        </p:spPr>
        <p:txBody>
          <a:bodyPr anchor="ctr"/>
          <a:lstStyle/>
          <a:p>
            <a:pPr>
              <a:lnSpc>
                <a:spcPct val="90000"/>
              </a:lnSpc>
              <a:spcBef>
                <a:spcPts val="1200"/>
              </a:spcBef>
              <a:buFont typeface="Wingdings" pitchFamily="2" charset="2"/>
              <a:buChar char="§"/>
            </a:pPr>
            <a:r>
              <a:rPr lang="en-US" altLang="en-US" dirty="0">
                <a:effectLst/>
                <a:ea typeface="ＭＳ Ｐゴシック" panose="020B0600070205080204" pitchFamily="34" charset="-128"/>
              </a:rPr>
              <a:t>In biblical times, the palm tree was considered a kingly tree because of its lofty height and majestic appearance, making it a symbol of royalty and victory.</a:t>
            </a:r>
          </a:p>
          <a:p>
            <a:pPr>
              <a:lnSpc>
                <a:spcPct val="90000"/>
              </a:lnSpc>
              <a:spcBef>
                <a:spcPts val="1200"/>
              </a:spcBef>
              <a:buFont typeface="Wingdings" pitchFamily="2" charset="2"/>
              <a:buChar char="§"/>
            </a:pPr>
            <a:r>
              <a:rPr lang="en-US" altLang="en-US" dirty="0">
                <a:effectLst/>
                <a:ea typeface="ＭＳ Ｐゴシック" panose="020B0600070205080204" pitchFamily="34" charset="-128"/>
              </a:rPr>
              <a:t>The Jewish people carried palm branches in their processions on festive holy days.</a:t>
            </a:r>
          </a:p>
          <a:p>
            <a:pPr>
              <a:lnSpc>
                <a:spcPct val="90000"/>
              </a:lnSpc>
              <a:spcBef>
                <a:spcPts val="1200"/>
              </a:spcBef>
              <a:buFont typeface="Wingdings" pitchFamily="2" charset="2"/>
              <a:buChar char="§"/>
            </a:pPr>
            <a:r>
              <a:rPr lang="en-US" altLang="en-US" dirty="0">
                <a:effectLst/>
                <a:ea typeface="ＭＳ Ｐゴシック" panose="020B0600070205080204" pitchFamily="34" charset="-128"/>
              </a:rPr>
              <a:t>Roman soldiers carried palms in victory parades.</a:t>
            </a:r>
          </a:p>
          <a:p>
            <a:pPr>
              <a:lnSpc>
                <a:spcPct val="90000"/>
              </a:lnSpc>
              <a:spcBef>
                <a:spcPts val="1200"/>
              </a:spcBef>
              <a:buFont typeface="Wingdings" pitchFamily="2" charset="2"/>
              <a:buChar char="§"/>
            </a:pPr>
            <a:r>
              <a:rPr lang="en-US" altLang="en-US" dirty="0">
                <a:effectLst/>
                <a:ea typeface="ＭＳ Ｐゴシック" panose="020B0600070205080204" pitchFamily="34" charset="-128"/>
              </a:rPr>
              <a:t>The people of Jerusalem greeted Jesus in the spirit of joy and triumph usually accorded victorious kings and armies.</a:t>
            </a:r>
          </a:p>
        </p:txBody>
      </p:sp>
      <p:sp>
        <p:nvSpPr>
          <p:cNvPr id="4" name="Rectangle 2">
            <a:extLst>
              <a:ext uri="{FF2B5EF4-FFF2-40B4-BE49-F238E27FC236}">
                <a16:creationId xmlns:a16="http://schemas.microsoft.com/office/drawing/2014/main" id="{AEC83FE3-6CDD-D964-D60F-40A8733BB481}"/>
              </a:ext>
            </a:extLst>
          </p:cNvPr>
          <p:cNvSpPr>
            <a:spLocks noGrp="1" noChangeArrowheads="1"/>
          </p:cNvSpPr>
          <p:nvPr>
            <p:ph type="title"/>
          </p:nvPr>
        </p:nvSpPr>
        <p:spPr>
          <a:xfrm>
            <a:off x="2133600" y="304800"/>
            <a:ext cx="8229600" cy="700087"/>
          </a:xfrm>
        </p:spPr>
        <p:txBody>
          <a:bodyPr/>
          <a:lstStyle/>
          <a:p>
            <a:pPr eaLnBrk="1" hangingPunct="1">
              <a:defRPr/>
            </a:pPr>
            <a:br>
              <a:rPr lang="en-US" sz="3600" b="1" dirty="0">
                <a:ea typeface="+mj-ea"/>
                <a:cs typeface="+mj-cs"/>
              </a:rPr>
            </a:br>
            <a:r>
              <a:rPr lang="en-US" sz="3600" b="1" dirty="0">
                <a:ea typeface="+mj-ea"/>
                <a:cs typeface="+mj-cs"/>
              </a:rPr>
              <a:t>Palm Sunday</a:t>
            </a:r>
            <a:br>
              <a:rPr lang="en-US" sz="3600" b="1" dirty="0">
                <a:ea typeface="+mj-ea"/>
                <a:cs typeface="+mj-cs"/>
              </a:rPr>
            </a:br>
            <a:endParaRPr lang="en-US" sz="3600" b="1" dirty="0">
              <a:ea typeface="+mj-ea"/>
              <a:cs typeface="+mj-cs"/>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3E55D7-1A34-6F75-2AEA-DA94FC389CFB}"/>
              </a:ext>
            </a:extLst>
          </p:cNvPr>
          <p:cNvSpPr>
            <a:spLocks noGrp="1" noChangeArrowheads="1"/>
          </p:cNvSpPr>
          <p:nvPr>
            <p:ph idx="1"/>
          </p:nvPr>
        </p:nvSpPr>
        <p:spPr>
          <a:xfrm>
            <a:off x="609600" y="1295400"/>
            <a:ext cx="10972800" cy="5257800"/>
          </a:xfrm>
        </p:spPr>
        <p:txBody>
          <a:bodyPr anchor="ctr"/>
          <a:lstStyle/>
          <a:p>
            <a:pPr>
              <a:lnSpc>
                <a:spcPct val="90000"/>
              </a:lnSpc>
              <a:spcBef>
                <a:spcPts val="1200"/>
              </a:spcBef>
              <a:buFont typeface="Wingdings" pitchFamily="2" charset="2"/>
              <a:buChar char="§"/>
            </a:pPr>
            <a:r>
              <a:rPr lang="en-US" altLang="en-US" dirty="0">
                <a:effectLst/>
                <a:ea typeface="ＭＳ Ｐゴシック" panose="020B0600070205080204" pitchFamily="34" charset="-128"/>
              </a:rPr>
              <a:t>Our palm branches signify a joyful victory, the ultimate victory of Jesus in his Easter triumph over death and sin.</a:t>
            </a:r>
          </a:p>
          <a:p>
            <a:pPr>
              <a:lnSpc>
                <a:spcPct val="90000"/>
              </a:lnSpc>
              <a:spcBef>
                <a:spcPts val="1200"/>
              </a:spcBef>
              <a:buFont typeface="Wingdings" pitchFamily="2" charset="2"/>
              <a:buChar char="§"/>
            </a:pPr>
            <a:r>
              <a:rPr lang="en-US" altLang="en-US" dirty="0">
                <a:effectLst/>
                <a:ea typeface="ＭＳ Ｐゴシック" panose="020B0600070205080204" pitchFamily="34" charset="-128"/>
              </a:rPr>
              <a:t>The palm branches are a reminder of the victory that awaits each of us as followers of Jesus.</a:t>
            </a:r>
          </a:p>
          <a:p>
            <a:pPr>
              <a:lnSpc>
                <a:spcPct val="90000"/>
              </a:lnSpc>
              <a:spcBef>
                <a:spcPts val="1200"/>
              </a:spcBef>
              <a:buFont typeface="Wingdings" pitchFamily="2" charset="2"/>
              <a:buChar char="§"/>
            </a:pPr>
            <a:r>
              <a:rPr lang="en-US" altLang="en-US" dirty="0">
                <a:effectLst/>
                <a:ea typeface="ＭＳ Ｐゴシック" panose="020B0600070205080204" pitchFamily="34" charset="-128"/>
              </a:rPr>
              <a:t>While we must endure many sufferings in our own lives, Jesus taught us that this is the way to a victorious resurrection and everlasting life.</a:t>
            </a:r>
          </a:p>
          <a:p>
            <a:pPr>
              <a:lnSpc>
                <a:spcPct val="90000"/>
              </a:lnSpc>
              <a:spcBef>
                <a:spcPts val="1200"/>
              </a:spcBef>
              <a:buFont typeface="Wingdings" pitchFamily="2" charset="2"/>
              <a:buChar char="§"/>
            </a:pPr>
            <a:r>
              <a:rPr lang="en-US" altLang="en-US" dirty="0">
                <a:effectLst/>
                <a:ea typeface="ＭＳ Ｐゴシック" panose="020B0600070205080204" pitchFamily="34" charset="-128"/>
              </a:rPr>
              <a:t>The Two Gospels of Psalm Sunday illustrate our fickle human nature.</a:t>
            </a:r>
          </a:p>
        </p:txBody>
      </p:sp>
      <p:sp>
        <p:nvSpPr>
          <p:cNvPr id="4" name="Rectangle 2">
            <a:extLst>
              <a:ext uri="{FF2B5EF4-FFF2-40B4-BE49-F238E27FC236}">
                <a16:creationId xmlns:a16="http://schemas.microsoft.com/office/drawing/2014/main" id="{4114874D-401D-AB06-F5D7-6BC8B7A6151F}"/>
              </a:ext>
            </a:extLst>
          </p:cNvPr>
          <p:cNvSpPr>
            <a:spLocks noGrp="1" noChangeArrowheads="1"/>
          </p:cNvSpPr>
          <p:nvPr>
            <p:ph type="title"/>
          </p:nvPr>
        </p:nvSpPr>
        <p:spPr>
          <a:xfrm>
            <a:off x="2133600" y="304800"/>
            <a:ext cx="8229600" cy="700087"/>
          </a:xfrm>
        </p:spPr>
        <p:txBody>
          <a:bodyPr/>
          <a:lstStyle/>
          <a:p>
            <a:pPr eaLnBrk="1" hangingPunct="1">
              <a:defRPr/>
            </a:pPr>
            <a:br>
              <a:rPr lang="en-US" sz="3600" b="1" dirty="0">
                <a:ea typeface="+mj-ea"/>
                <a:cs typeface="+mj-cs"/>
              </a:rPr>
            </a:br>
            <a:r>
              <a:rPr lang="en-US" sz="3600" b="1" dirty="0">
                <a:ea typeface="+mj-ea"/>
                <a:cs typeface="+mj-cs"/>
              </a:rPr>
              <a:t>Palm Sunday</a:t>
            </a:r>
            <a:br>
              <a:rPr lang="en-US" sz="3600" b="1" dirty="0">
                <a:ea typeface="+mj-ea"/>
                <a:cs typeface="+mj-cs"/>
              </a:rPr>
            </a:br>
            <a:endParaRPr lang="en-US" sz="3600" b="1" dirty="0">
              <a:ea typeface="+mj-ea"/>
              <a:cs typeface="+mj-cs"/>
            </a:endParaRPr>
          </a:p>
        </p:txBody>
      </p:sp>
    </p:spTree>
  </p:cSld>
  <p:clrMapOvr>
    <a:masterClrMapping/>
  </p:clrMapOvr>
  <p:transition spd="slow">
    <p:zoom/>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Beam</Template>
  <TotalTime>10758</TotalTime>
  <Words>1843</Words>
  <Application>Microsoft Macintosh PowerPoint</Application>
  <PresentationFormat>Widescreen</PresentationFormat>
  <Paragraphs>123</Paragraphs>
  <Slides>30</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30</vt:i4>
      </vt:variant>
    </vt:vector>
  </HeadingPairs>
  <TitlesOfParts>
    <vt:vector size="36" baseType="lpstr">
      <vt:lpstr>Arial</vt:lpstr>
      <vt:lpstr>Calibri</vt:lpstr>
      <vt:lpstr>inherit</vt:lpstr>
      <vt:lpstr>Roboto</vt:lpstr>
      <vt:lpstr>Wingdings</vt:lpstr>
      <vt:lpstr>Beam</vt:lpstr>
      <vt:lpstr>The Meaning of Holy Week</vt:lpstr>
      <vt:lpstr>Opening Prayer</vt:lpstr>
      <vt:lpstr>PowerPoint Presentation</vt:lpstr>
      <vt:lpstr> The Catechism of the Catholic Church </vt:lpstr>
      <vt:lpstr> The Catechism of the Catholic Church </vt:lpstr>
      <vt:lpstr>Symbolon Video  The Paschal Mystery The Mystery of Christ’s Death and Resurrection </vt:lpstr>
      <vt:lpstr>PowerPoint Presentation</vt:lpstr>
      <vt:lpstr> Palm Sunday </vt:lpstr>
      <vt:lpstr> Palm Sunday </vt:lpstr>
      <vt:lpstr> Chrism Mass – During Holy Week </vt:lpstr>
      <vt:lpstr> Chrism Mass – During Holy Week </vt:lpstr>
      <vt:lpstr> Chrism Mass – During Holy Week </vt:lpstr>
      <vt:lpstr> The Easter Triduum </vt:lpstr>
      <vt:lpstr> Holy Thursday Mass of the Lord’s Supper </vt:lpstr>
      <vt:lpstr>Holy Thursday Mass of the Lord’s Supper </vt:lpstr>
      <vt:lpstr> Holy Thursday Mass of the Lord’s Supper </vt:lpstr>
      <vt:lpstr>Good Friday</vt:lpstr>
      <vt:lpstr>Good Friday</vt:lpstr>
      <vt:lpstr> Holy Saturday </vt:lpstr>
      <vt:lpstr> Easter Sunday of the  Resurrection of the Lord </vt:lpstr>
      <vt:lpstr>Evidence of the Resurrection</vt:lpstr>
      <vt:lpstr>Evidence of the Resurrection</vt:lpstr>
      <vt:lpstr>Why the Resurrection Matters</vt:lpstr>
      <vt:lpstr>Why the Resurrection Matters</vt:lpstr>
      <vt:lpstr>What the Resurrection Means</vt:lpstr>
      <vt:lpstr>What the Resurrection Means</vt:lpstr>
      <vt:lpstr>Questions and Discussion </vt:lpstr>
      <vt:lpstr>Holy Week Schedule</vt:lpstr>
      <vt:lpstr>No Class on April 9th  Easter Sunday</vt:lpstr>
      <vt:lpstr>Closing Prayer</vt:lpstr>
    </vt:vector>
  </TitlesOfParts>
  <Company>University of New Hampshire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jmf</dc:creator>
  <cp:lastModifiedBy>Deacon Patrick Goin (H.S.)</cp:lastModifiedBy>
  <cp:revision>561</cp:revision>
  <dcterms:created xsi:type="dcterms:W3CDTF">2010-04-01T12:55:55Z</dcterms:created>
  <dcterms:modified xsi:type="dcterms:W3CDTF">2023-04-02T15:50:38Z</dcterms:modified>
</cp:coreProperties>
</file>